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  <p:sldMasterId id="2147483827" r:id="rId2"/>
    <p:sldMasterId id="2147483844" r:id="rId3"/>
    <p:sldMasterId id="2147483854" r:id="rId4"/>
    <p:sldMasterId id="2147483860" r:id="rId5"/>
  </p:sldMasterIdLst>
  <p:notesMasterIdLst>
    <p:notesMasterId r:id="rId17"/>
  </p:notesMasterIdLst>
  <p:handoutMasterIdLst>
    <p:handoutMasterId r:id="rId18"/>
  </p:handoutMasterIdLst>
  <p:sldIdLst>
    <p:sldId id="504" r:id="rId6"/>
    <p:sldId id="542" r:id="rId7"/>
    <p:sldId id="552" r:id="rId8"/>
    <p:sldId id="553" r:id="rId9"/>
    <p:sldId id="554" r:id="rId10"/>
    <p:sldId id="558" r:id="rId11"/>
    <p:sldId id="557" r:id="rId12"/>
    <p:sldId id="561" r:id="rId13"/>
    <p:sldId id="560" r:id="rId14"/>
    <p:sldId id="562" r:id="rId15"/>
    <p:sldId id="556" r:id="rId16"/>
  </p:sldIdLst>
  <p:sldSz cx="9144000" cy="5148263"/>
  <p:notesSz cx="6797675" cy="9926638"/>
  <p:defaultTextStyle>
    <a:defPPr>
      <a:defRPr lang="de-DE"/>
    </a:defPPr>
    <a:lvl1pPr marL="0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23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46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69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92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14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337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560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783" algn="l" defTabSz="9144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026CA82-FCCF-9746-A6F9-965A61824D55}">
          <p14:sldIdLst>
            <p14:sldId id="504"/>
            <p14:sldId id="542"/>
            <p14:sldId id="552"/>
            <p14:sldId id="553"/>
            <p14:sldId id="554"/>
            <p14:sldId id="558"/>
            <p14:sldId id="557"/>
            <p14:sldId id="561"/>
            <p14:sldId id="560"/>
            <p14:sldId id="562"/>
            <p14:sldId id="5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26">
          <p15:clr>
            <a:srgbClr val="A4A3A4"/>
          </p15:clr>
        </p15:guide>
        <p15:guide id="3" orient="horz" pos="872">
          <p15:clr>
            <a:srgbClr val="A4A3A4"/>
          </p15:clr>
        </p15:guide>
        <p15:guide id="4" pos="340">
          <p15:clr>
            <a:srgbClr val="A4A3A4"/>
          </p15:clr>
        </p15:guide>
        <p15:guide id="5" pos="5193">
          <p15:clr>
            <a:srgbClr val="A4A3A4"/>
          </p15:clr>
        </p15:guide>
        <p15:guide id="6" pos="226">
          <p15:clr>
            <a:srgbClr val="A4A3A4"/>
          </p15:clr>
        </p15:guide>
        <p15:guide id="7" orient="horz" pos="2459" userDrawn="1">
          <p15:clr>
            <a:srgbClr val="A4A3A4"/>
          </p15:clr>
        </p15:guide>
        <p15:guide id="8" orient="horz" pos="1575" userDrawn="1">
          <p15:clr>
            <a:srgbClr val="A4A3A4"/>
          </p15:clr>
        </p15:guide>
        <p15:guide id="9" pos="453">
          <p15:clr>
            <a:srgbClr val="A4A3A4"/>
          </p15:clr>
        </p15:guide>
        <p15:guide id="10" pos="2086" userDrawn="1">
          <p15:clr>
            <a:srgbClr val="A4A3A4"/>
          </p15:clr>
        </p15:guide>
        <p15:guide id="11" orient="horz" pos="2142" userDrawn="1">
          <p15:clr>
            <a:srgbClr val="A4A3A4"/>
          </p15:clr>
        </p15:guide>
        <p15:guide id="12" orient="horz" pos="2865">
          <p15:clr>
            <a:srgbClr val="A4A3A4"/>
          </p15:clr>
        </p15:guide>
        <p15:guide id="13" orient="horz" pos="652">
          <p15:clr>
            <a:srgbClr val="A4A3A4"/>
          </p15:clr>
        </p15:guide>
        <p15:guide id="14" orient="horz" pos="466">
          <p15:clr>
            <a:srgbClr val="A4A3A4"/>
          </p15:clr>
        </p15:guide>
        <p15:guide id="15" pos="2834">
          <p15:clr>
            <a:srgbClr val="A4A3A4"/>
          </p15:clr>
        </p15:guide>
        <p15:guide id="16" pos="1998">
          <p15:clr>
            <a:srgbClr val="A4A3A4"/>
          </p15:clr>
        </p15:guide>
        <p15:guide id="17" pos="5328">
          <p15:clr>
            <a:srgbClr val="A4A3A4"/>
          </p15:clr>
        </p15:guide>
        <p15:guide id="18" pos="3758">
          <p15:clr>
            <a:srgbClr val="A4A3A4"/>
          </p15:clr>
        </p15:guide>
        <p15:guide id="19" pos="2914">
          <p15:clr>
            <a:srgbClr val="A4A3A4"/>
          </p15:clr>
        </p15:guide>
        <p15:guide id="20" pos="3658">
          <p15:clr>
            <a:srgbClr val="A4A3A4"/>
          </p15:clr>
        </p15:guide>
        <p15:guide id="21" pos="431">
          <p15:clr>
            <a:srgbClr val="A4A3A4"/>
          </p15:clr>
        </p15:guide>
        <p15:guide id="22" pos="2069">
          <p15:clr>
            <a:srgbClr val="A4A3A4"/>
          </p15:clr>
        </p15:guide>
        <p15:guide id="23" orient="horz" pos="3029">
          <p15:clr>
            <a:srgbClr val="A4A3A4"/>
          </p15:clr>
        </p15:guide>
        <p15:guide id="24" orient="horz" pos="873">
          <p15:clr>
            <a:srgbClr val="A4A3A4"/>
          </p15:clr>
        </p15:guide>
        <p15:guide id="25" orient="horz" pos="2461">
          <p15:clr>
            <a:srgbClr val="A4A3A4"/>
          </p15:clr>
        </p15:guide>
        <p15:guide id="26" orient="horz" pos="1576">
          <p15:clr>
            <a:srgbClr val="A4A3A4"/>
          </p15:clr>
        </p15:guide>
        <p15:guide id="27" orient="horz" pos="2144">
          <p15:clr>
            <a:srgbClr val="A4A3A4"/>
          </p15:clr>
        </p15:guide>
        <p15:guide id="28" orient="horz" pos="2868">
          <p15:clr>
            <a:srgbClr val="A4A3A4"/>
          </p15:clr>
        </p15:guide>
        <p15:guide id="29" orient="horz" pos="653">
          <p15:clr>
            <a:srgbClr val="A4A3A4"/>
          </p15:clr>
        </p15:guide>
        <p15:guide id="30" orient="horz" pos="4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91" userDrawn="1">
          <p15:clr>
            <a:srgbClr val="A4A3A4"/>
          </p15:clr>
        </p15:guide>
        <p15:guide id="2" pos="3133" userDrawn="1">
          <p15:clr>
            <a:srgbClr val="A4A3A4"/>
          </p15:clr>
        </p15:guide>
        <p15:guide id="3" orient="horz" pos="3127" userDrawn="1">
          <p15:clr>
            <a:srgbClr val="A4A3A4"/>
          </p15:clr>
        </p15:guide>
        <p15:guide id="4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C45"/>
    <a:srgbClr val="673A93"/>
    <a:srgbClr val="52A3DB"/>
    <a:srgbClr val="06B87C"/>
    <a:srgbClr val="C53580"/>
    <a:srgbClr val="EC610E"/>
    <a:srgbClr val="C41C33"/>
    <a:srgbClr val="06947C"/>
    <a:srgbClr val="FAB800"/>
    <a:srgbClr val="7094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3" autoAdjust="0"/>
    <p:restoredTop sz="95376" autoAdjust="0"/>
  </p:normalViewPr>
  <p:slideViewPr>
    <p:cSldViewPr snapToGrid="0" showGuides="1">
      <p:cViewPr varScale="1">
        <p:scale>
          <a:sx n="159" d="100"/>
          <a:sy n="159" d="100"/>
        </p:scale>
        <p:origin x="184" y="784"/>
      </p:cViewPr>
      <p:guideLst>
        <p:guide orient="horz" pos="3026"/>
        <p:guide orient="horz" pos="872"/>
        <p:guide pos="340"/>
        <p:guide pos="5193"/>
        <p:guide pos="226"/>
        <p:guide orient="horz" pos="2459"/>
        <p:guide orient="horz" pos="1575"/>
        <p:guide pos="453"/>
        <p:guide pos="2086"/>
        <p:guide orient="horz" pos="2142"/>
        <p:guide orient="horz" pos="2865"/>
        <p:guide orient="horz" pos="652"/>
        <p:guide orient="horz" pos="466"/>
        <p:guide pos="2834"/>
        <p:guide pos="1998"/>
        <p:guide pos="5328"/>
        <p:guide pos="3758"/>
        <p:guide pos="2914"/>
        <p:guide pos="3658"/>
        <p:guide pos="431"/>
        <p:guide pos="2069"/>
        <p:guide orient="horz" pos="3029"/>
        <p:guide orient="horz" pos="873"/>
        <p:guide orient="horz" pos="2461"/>
        <p:guide orient="horz" pos="1576"/>
        <p:guide orient="horz" pos="2144"/>
        <p:guide orient="horz" pos="2868"/>
        <p:guide orient="horz" pos="653"/>
        <p:guide orient="horz" pos="467"/>
      </p:guideLst>
    </p:cSldViewPr>
  </p:slideViewPr>
  <p:outlineViewPr>
    <p:cViewPr>
      <p:scale>
        <a:sx n="33" d="100"/>
        <a:sy n="33" d="100"/>
      </p:scale>
      <p:origin x="0" y="43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499" y="43"/>
      </p:cViewPr>
      <p:guideLst>
        <p:guide orient="horz" pos="3291"/>
        <p:guide pos="3133"/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5546" tIns="47773" rIns="95546" bIns="47773" rtlCol="0"/>
          <a:lstStyle>
            <a:lvl1pPr algn="l">
              <a:defRPr sz="1300"/>
            </a:lvl1pPr>
          </a:lstStyle>
          <a:p>
            <a:endParaRPr lang="de-DE" dirty="0">
              <a:latin typeface="Fira Sans Book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5546" tIns="47773" rIns="95546" bIns="47773" rtlCol="0"/>
          <a:lstStyle>
            <a:lvl1pPr algn="r">
              <a:defRPr sz="1300"/>
            </a:lvl1pPr>
          </a:lstStyle>
          <a:p>
            <a:fld id="{64159CA9-BC1A-4662-9572-4B75AF7B8B23}" type="datetimeFigureOut">
              <a:rPr lang="de-DE" smtClean="0">
                <a:latin typeface="Fira Sans Book"/>
              </a:rPr>
              <a:t>08.01.19</a:t>
            </a:fld>
            <a:endParaRPr lang="de-DE" dirty="0">
              <a:latin typeface="Fira Sans Book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5546" tIns="47773" rIns="95546" bIns="47773" rtlCol="0" anchor="b"/>
          <a:lstStyle>
            <a:lvl1pPr algn="l">
              <a:defRPr sz="1300"/>
            </a:lvl1pPr>
          </a:lstStyle>
          <a:p>
            <a:endParaRPr lang="de-DE" dirty="0">
              <a:latin typeface="Fira Sans Book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5546" tIns="47773" rIns="95546" bIns="47773" rtlCol="0" anchor="b"/>
          <a:lstStyle>
            <a:lvl1pPr algn="r">
              <a:defRPr sz="1300"/>
            </a:lvl1pPr>
          </a:lstStyle>
          <a:p>
            <a:fld id="{AE5C1D6D-8EFB-453F-9747-2F090E6FA0F5}" type="slidenum">
              <a:rPr lang="de-DE" smtClean="0">
                <a:latin typeface="Fira Sans Book"/>
              </a:rPr>
              <a:t>‹#›</a:t>
            </a:fld>
            <a:endParaRPr lang="de-DE" dirty="0">
              <a:latin typeface="Fira Sans Book"/>
            </a:endParaRPr>
          </a:p>
        </p:txBody>
      </p:sp>
    </p:spTree>
    <p:extLst>
      <p:ext uri="{BB962C8B-B14F-4D97-AF65-F5344CB8AC3E}">
        <p14:creationId xmlns:p14="http://schemas.microsoft.com/office/powerpoint/2010/main" val="35132260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5546" tIns="47773" rIns="95546" bIns="47773" rtlCol="0"/>
          <a:lstStyle>
            <a:lvl1pPr algn="l">
              <a:defRPr sz="1300">
                <a:latin typeface="Fira Sans Book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5546" tIns="47773" rIns="95546" bIns="47773" rtlCol="0"/>
          <a:lstStyle>
            <a:lvl1pPr algn="r">
              <a:defRPr sz="1300">
                <a:latin typeface="Fira Sans Book"/>
              </a:defRPr>
            </a:lvl1pPr>
          </a:lstStyle>
          <a:p>
            <a:fld id="{686A19FB-DE3A-4A2C-855F-1D1517449928}" type="datetimeFigureOut">
              <a:rPr lang="de-DE" smtClean="0"/>
              <a:pPr/>
              <a:t>08.01.19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8225" y="742950"/>
            <a:ext cx="4721225" cy="2657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46" tIns="47773" rIns="95546" bIns="47773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01106" y="3646175"/>
            <a:ext cx="5995466" cy="5535966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5546" tIns="47773" rIns="95546" bIns="47773" rtlCol="0" anchor="b"/>
          <a:lstStyle>
            <a:lvl1pPr algn="l">
              <a:defRPr sz="1300">
                <a:latin typeface="Fira Sans Book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5546" tIns="47773" rIns="95546" bIns="47773" rtlCol="0" anchor="b"/>
          <a:lstStyle>
            <a:lvl1pPr algn="r">
              <a:defRPr sz="1300">
                <a:latin typeface="Fira Sans Book"/>
              </a:defRPr>
            </a:lvl1pPr>
          </a:lstStyle>
          <a:p>
            <a:fld id="{7F5A869D-9334-490E-BA2E-5506055FD9A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71732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7809" indent="-177809" algn="l" defTabSz="914446" rtl="0" eaLnBrk="1" latinLnBrk="0" hangingPunct="1">
      <a:buClrTx/>
      <a:buFont typeface="Arial" panose="020B0604020202020204" pitchFamily="34" charset="0"/>
      <a:buChar char="•"/>
      <a:defRPr sz="1400" kern="1200">
        <a:solidFill>
          <a:schemeClr val="tx1"/>
        </a:solidFill>
        <a:latin typeface="Fira Sans Book"/>
        <a:ea typeface="+mn-ea"/>
        <a:cs typeface="+mn-cs"/>
      </a:defRPr>
    </a:lvl1pPr>
    <a:lvl2pPr marL="357206" indent="-179397" algn="l" defTabSz="914446" rtl="0" eaLnBrk="1" latinLnBrk="0" hangingPunct="1">
      <a:buClrTx/>
      <a:buFont typeface="Arial" panose="020B0604020202020204" pitchFamily="34" charset="0"/>
      <a:buChar char="•"/>
      <a:defRPr sz="1400" kern="1200">
        <a:solidFill>
          <a:schemeClr val="tx1"/>
        </a:solidFill>
        <a:latin typeface="Fira Sans Book"/>
        <a:ea typeface="+mn-ea"/>
        <a:cs typeface="+mn-cs"/>
      </a:defRPr>
    </a:lvl2pPr>
    <a:lvl3pPr marL="535015" indent="-177809" algn="l" defTabSz="914446" rtl="0" eaLnBrk="1" latinLnBrk="0" hangingPunct="1">
      <a:buClrTx/>
      <a:buFont typeface="Arial" panose="020B0604020202020204" pitchFamily="34" charset="0"/>
      <a:buChar char="•"/>
      <a:defRPr sz="1400" kern="1200">
        <a:solidFill>
          <a:schemeClr val="tx1"/>
        </a:solidFill>
        <a:latin typeface="Fira Sans Book"/>
        <a:ea typeface="+mn-ea"/>
        <a:cs typeface="+mn-cs"/>
      </a:defRPr>
    </a:lvl3pPr>
    <a:lvl4pPr marL="720761" indent="-185747" algn="l" defTabSz="914446" rtl="0" eaLnBrk="1" latinLnBrk="0" hangingPunct="1">
      <a:buClrTx/>
      <a:buFont typeface="Arial" panose="020B0604020202020204" pitchFamily="34" charset="0"/>
      <a:buChar char="•"/>
      <a:defRPr sz="1400" kern="1200">
        <a:solidFill>
          <a:schemeClr val="tx1"/>
        </a:solidFill>
        <a:latin typeface="Fira Sans Book"/>
        <a:ea typeface="+mn-ea"/>
        <a:cs typeface="+mn-cs"/>
      </a:defRPr>
    </a:lvl4pPr>
    <a:lvl5pPr marL="898570" indent="-177809" algn="l" defTabSz="914446" rtl="0" eaLnBrk="1" latinLnBrk="0" hangingPunct="1">
      <a:buClrTx/>
      <a:buFont typeface="Arial" panose="020B0604020202020204" pitchFamily="34" charset="0"/>
      <a:buChar char="•"/>
      <a:defRPr sz="1400" kern="1200">
        <a:solidFill>
          <a:schemeClr val="tx1"/>
        </a:solidFill>
        <a:latin typeface="Fira Sans Book"/>
        <a:ea typeface="+mn-ea"/>
        <a:cs typeface="+mn-cs"/>
      </a:defRPr>
    </a:lvl5pPr>
    <a:lvl6pPr marL="2286114" algn="l" defTabSz="9144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337" algn="l" defTabSz="9144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560" algn="l" defTabSz="9144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783" algn="l" defTabSz="91444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5A869D-9334-490E-BA2E-5506055FD9AF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424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(Aqua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763"/>
          <a:stretch/>
        </p:blipFill>
        <p:spPr>
          <a:xfrm>
            <a:off x="1" y="2502057"/>
            <a:ext cx="8458199" cy="2660508"/>
          </a:xfrm>
          <a:prstGeom prst="rect">
            <a:avLst/>
          </a:prstGeom>
        </p:spPr>
      </p:pic>
      <p:pic>
        <p:nvPicPr>
          <p:cNvPr id="5" name="Bild 4" descr="aq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682" y="-20557"/>
            <a:ext cx="4551830" cy="3243361"/>
          </a:xfrm>
          <a:prstGeom prst="rect">
            <a:avLst/>
          </a:prstGeom>
        </p:spPr>
      </p:pic>
      <p:sp>
        <p:nvSpPr>
          <p:cNvPr id="10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15925" y="3366953"/>
            <a:ext cx="3672408" cy="893307"/>
          </a:xfrm>
          <a:prstGeom prst="rect">
            <a:avLst/>
          </a:prstGeom>
        </p:spPr>
        <p:txBody>
          <a:bodyPr lIns="0" tIns="45722" rIns="91445" bIns="45722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2800" spc="-20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tabLst/>
              <a:defRPr sz="220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tabLst/>
              <a:defRPr sz="220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20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20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/>
              <a:t>Add title</a:t>
            </a:r>
            <a:br>
              <a:rPr lang="en-US" noProof="0" dirty="0"/>
            </a:br>
            <a:r>
              <a:rPr lang="en-US" noProof="0" dirty="0"/>
              <a:t>(2 lines maximum)</a:t>
            </a:r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15925" y="4457799"/>
            <a:ext cx="5138217" cy="216634"/>
          </a:xfrm>
          <a:prstGeom prst="rect">
            <a:avLst/>
          </a:prstGeom>
        </p:spPr>
        <p:txBody>
          <a:bodyPr lIns="0" tIns="0" rIns="91445" bIns="45722"/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name and surname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415925" y="4688770"/>
            <a:ext cx="5138217" cy="216634"/>
          </a:xfrm>
          <a:prstGeom prst="rect">
            <a:avLst/>
          </a:prstGeom>
        </p:spPr>
        <p:txBody>
          <a:bodyPr lIns="0" tIns="0" rIns="91445" bIns="45722"/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14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Add event name and date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7746614" y="298727"/>
            <a:ext cx="1005957" cy="935091"/>
            <a:chOff x="1012825" y="-171450"/>
            <a:chExt cx="8281988" cy="7691438"/>
          </a:xfrm>
          <a:solidFill>
            <a:srgbClr val="FFFFFF"/>
          </a:solidFill>
        </p:grpSpPr>
        <p:sp>
          <p:nvSpPr>
            <p:cNvPr id="12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4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46589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Aqua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accent2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5" y="1116601"/>
            <a:ext cx="8050016" cy="3517028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000">
                <a:solidFill>
                  <a:schemeClr val="accent3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0" name="Datumsplatzhalter 1"/>
          <p:cNvSpPr>
            <a:spLocks noGrp="1"/>
          </p:cNvSpPr>
          <p:nvPr>
            <p:ph type="dt" sz="half" idx="19"/>
          </p:nvPr>
        </p:nvSpPr>
        <p:spPr>
          <a:xfrm>
            <a:off x="6111152" y="4846235"/>
            <a:ext cx="2133918" cy="148638"/>
          </a:xfrm>
        </p:spPr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506059" y="4846235"/>
            <a:ext cx="2895223" cy="148638"/>
          </a:xfrm>
        </p:spPr>
        <p:txBody>
          <a:bodyPr/>
          <a:lstStyle/>
          <a:p>
            <a:r>
              <a:rPr lang="de-DE" dirty="0" err="1"/>
              <a:t>Presentation</a:t>
            </a:r>
            <a:r>
              <a:rPr lang="de-DE" dirty="0"/>
              <a:t> title | </a:t>
            </a:r>
            <a:r>
              <a:rPr lang="de-DE" dirty="0" err="1"/>
              <a:t>Month</a:t>
            </a:r>
            <a:r>
              <a:rPr lang="de-DE" dirty="0"/>
              <a:t> 00, 2016</a:t>
            </a:r>
          </a:p>
        </p:txBody>
      </p:sp>
      <p:sp>
        <p:nvSpPr>
          <p:cNvPr id="12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257847" y="4846235"/>
            <a:ext cx="256466" cy="148638"/>
          </a:xfrm>
        </p:spPr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484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Text+Subt (Aqua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accent2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5" y="1116601"/>
            <a:ext cx="8050016" cy="3517028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000">
                <a:solidFill>
                  <a:schemeClr val="accent3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925" y="788232"/>
            <a:ext cx="8050016" cy="216307"/>
          </a:xfrm>
          <a:prstGeom prst="rect">
            <a:avLst/>
          </a:prstGeom>
        </p:spPr>
        <p:txBody>
          <a:bodyPr lIns="34290" tIns="17145" rIns="34290" bIns="17145"/>
          <a:lstStyle>
            <a:lvl1pPr marL="0" marR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383C45"/>
                </a:solidFill>
              </a:defRPr>
            </a:lvl1pPr>
            <a:lvl2pPr marL="177809" indent="0">
              <a:buFontTx/>
              <a:buNone/>
              <a:defRPr/>
            </a:lvl2pPr>
            <a:lvl3pPr marL="357205" indent="0">
              <a:buFontTx/>
              <a:buNone/>
              <a:defRPr/>
            </a:lvl3pPr>
            <a:lvl4pPr marL="539777" indent="0">
              <a:buFontTx/>
              <a:buNone/>
              <a:defRPr/>
            </a:lvl4pPr>
            <a:lvl5pPr marL="719174" indent="0">
              <a:buFontTx/>
              <a:buNone/>
              <a:defRPr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subtitle (Optional)</a:t>
            </a:r>
          </a:p>
          <a:p>
            <a:pPr lvl="0"/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Datumsplatzhalter 1"/>
          <p:cNvSpPr>
            <a:spLocks noGrp="1"/>
          </p:cNvSpPr>
          <p:nvPr>
            <p:ph type="dt" sz="half" idx="19"/>
          </p:nvPr>
        </p:nvSpPr>
        <p:spPr>
          <a:xfrm>
            <a:off x="6111152" y="4846235"/>
            <a:ext cx="2133918" cy="148638"/>
          </a:xfrm>
        </p:spPr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506059" y="4846235"/>
            <a:ext cx="2895223" cy="148638"/>
          </a:xfrm>
        </p:spPr>
        <p:txBody>
          <a:bodyPr/>
          <a:lstStyle/>
          <a:p>
            <a:r>
              <a:rPr lang="de-DE" dirty="0" err="1"/>
              <a:t>Presentation</a:t>
            </a:r>
            <a:r>
              <a:rPr lang="de-DE" dirty="0"/>
              <a:t> title | </a:t>
            </a:r>
            <a:r>
              <a:rPr lang="de-DE" dirty="0" err="1"/>
              <a:t>Month</a:t>
            </a:r>
            <a:r>
              <a:rPr lang="de-DE" dirty="0"/>
              <a:t> 00, 2016</a:t>
            </a:r>
          </a:p>
        </p:txBody>
      </p:sp>
      <p:sp>
        <p:nvSpPr>
          <p:cNvPr id="13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257847" y="4846235"/>
            <a:ext cx="256466" cy="148638"/>
          </a:xfrm>
        </p:spPr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88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34338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accent2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415926" y="1825532"/>
            <a:ext cx="1935725" cy="2726286"/>
          </a:xfrm>
          <a:prstGeom prst="rect">
            <a:avLst/>
          </a:prstGeom>
        </p:spPr>
        <p:txBody>
          <a:bodyPr lIns="34290" tIns="17145" rIns="34290" bIns="17145"/>
          <a:lstStyle>
            <a:lvl1pPr marL="177809" indent="-177809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bg2"/>
                </a:solidFill>
              </a:defRPr>
            </a:lvl1pPr>
            <a:lvl2pPr marL="357206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 baseline="0">
                <a:solidFill>
                  <a:schemeClr val="bg2"/>
                </a:solidFill>
              </a:defRPr>
            </a:lvl2pPr>
            <a:lvl3pPr marL="539777" indent="-182572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3pPr>
            <a:lvl4pPr marL="719174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4pPr>
            <a:lvl5pPr marL="896983" indent="-177809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23864" y="1119216"/>
            <a:ext cx="1927787" cy="565673"/>
          </a:xfrm>
          <a:prstGeom prst="rect">
            <a:avLst/>
          </a:prstGeom>
        </p:spPr>
        <p:txBody>
          <a:bodyPr lIns="34290" tIns="17145" rIns="34290" bIns="17145" anchor="b" anchorCtr="0"/>
          <a:lstStyle>
            <a:lvl1pPr marL="164600" indent="-164600">
              <a:buFont typeface="Wingdings" charset="2"/>
              <a:buAutoNum type="arabicPlain"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Headline Text</a:t>
            </a:r>
          </a:p>
        </p:txBody>
      </p:sp>
      <p:sp>
        <p:nvSpPr>
          <p:cNvPr id="11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2498542" y="1825532"/>
            <a:ext cx="1935725" cy="2726286"/>
          </a:xfrm>
          <a:prstGeom prst="rect">
            <a:avLst/>
          </a:prstGeom>
        </p:spPr>
        <p:txBody>
          <a:bodyPr lIns="34290" tIns="17145" rIns="34290" bIns="17145"/>
          <a:lstStyle>
            <a:lvl1pPr marL="177809" indent="-177809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bg2"/>
                </a:solidFill>
              </a:defRPr>
            </a:lvl1pPr>
            <a:lvl2pPr marL="357206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 baseline="0">
                <a:solidFill>
                  <a:schemeClr val="bg2"/>
                </a:solidFill>
              </a:defRPr>
            </a:lvl2pPr>
            <a:lvl3pPr marL="539777" indent="-182572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3pPr>
            <a:lvl4pPr marL="719174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4pPr>
            <a:lvl5pPr marL="896983" indent="-177809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498542" y="1119216"/>
            <a:ext cx="1927787" cy="565673"/>
          </a:xfrm>
          <a:prstGeom prst="rect">
            <a:avLst/>
          </a:prstGeom>
        </p:spPr>
        <p:txBody>
          <a:bodyPr lIns="34290" tIns="17145" rIns="34290" bIns="17145" anchor="b" anchorCtr="0"/>
          <a:lstStyle>
            <a:lvl1pPr marL="164600" indent="-164600">
              <a:buFont typeface="Wingdings" charset="2"/>
              <a:buAutoNum type="arabicPlain" startAt="2"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Headline Text</a:t>
            </a:r>
          </a:p>
        </p:txBody>
      </p:sp>
      <p:sp>
        <p:nvSpPr>
          <p:cNvPr id="13" name="Inhaltsplatzhalter 5"/>
          <p:cNvSpPr>
            <a:spLocks noGrp="1"/>
          </p:cNvSpPr>
          <p:nvPr>
            <p:ph sz="quarter" idx="15" hasCustomPrompt="1"/>
          </p:nvPr>
        </p:nvSpPr>
        <p:spPr>
          <a:xfrm>
            <a:off x="4573220" y="1825532"/>
            <a:ext cx="1935725" cy="2726286"/>
          </a:xfrm>
          <a:prstGeom prst="rect">
            <a:avLst/>
          </a:prstGeom>
        </p:spPr>
        <p:txBody>
          <a:bodyPr lIns="34290" tIns="17145" rIns="34290" bIns="17145"/>
          <a:lstStyle>
            <a:lvl1pPr marL="177809" indent="-177809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bg2"/>
                </a:solidFill>
              </a:defRPr>
            </a:lvl1pPr>
            <a:lvl2pPr marL="357206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 baseline="0">
                <a:solidFill>
                  <a:schemeClr val="bg2"/>
                </a:solidFill>
              </a:defRPr>
            </a:lvl2pPr>
            <a:lvl3pPr marL="539777" indent="-182572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3pPr>
            <a:lvl4pPr marL="719174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4pPr>
            <a:lvl5pPr marL="896983" indent="-177809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573220" y="1119216"/>
            <a:ext cx="1927787" cy="565673"/>
          </a:xfrm>
          <a:prstGeom prst="rect">
            <a:avLst/>
          </a:prstGeom>
        </p:spPr>
        <p:txBody>
          <a:bodyPr lIns="34290" tIns="17145" rIns="34290" bIns="17145" anchor="b" anchorCtr="0"/>
          <a:lstStyle>
            <a:lvl1pPr marL="164600" indent="-164600">
              <a:buFont typeface="Wingdings" charset="2"/>
              <a:buAutoNum type="arabicPlain" startAt="3"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Headline Text</a:t>
            </a:r>
          </a:p>
        </p:txBody>
      </p:sp>
      <p:sp>
        <p:nvSpPr>
          <p:cNvPr id="15" name="Inhaltsplatzhalter 5"/>
          <p:cNvSpPr>
            <a:spLocks noGrp="1"/>
          </p:cNvSpPr>
          <p:nvPr>
            <p:ph sz="quarter" idx="17" hasCustomPrompt="1"/>
          </p:nvPr>
        </p:nvSpPr>
        <p:spPr>
          <a:xfrm>
            <a:off x="6639961" y="1825532"/>
            <a:ext cx="1935725" cy="2726286"/>
          </a:xfrm>
          <a:prstGeom prst="rect">
            <a:avLst/>
          </a:prstGeom>
        </p:spPr>
        <p:txBody>
          <a:bodyPr lIns="34290" tIns="17145" rIns="34290" bIns="17145"/>
          <a:lstStyle>
            <a:lvl1pPr marL="177809" indent="-177809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bg2"/>
                </a:solidFill>
              </a:defRPr>
            </a:lvl1pPr>
            <a:lvl2pPr marL="357206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 baseline="0">
                <a:solidFill>
                  <a:schemeClr val="bg2"/>
                </a:solidFill>
              </a:defRPr>
            </a:lvl2pPr>
            <a:lvl3pPr marL="539777" indent="-182572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3pPr>
            <a:lvl4pPr marL="719174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4pPr>
            <a:lvl5pPr marL="896983" indent="-177809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6647899" y="1119216"/>
            <a:ext cx="1927787" cy="565673"/>
          </a:xfrm>
          <a:prstGeom prst="rect">
            <a:avLst/>
          </a:prstGeom>
        </p:spPr>
        <p:txBody>
          <a:bodyPr lIns="34290" tIns="17145" rIns="34290" bIns="17145" anchor="b" anchorCtr="0"/>
          <a:lstStyle>
            <a:lvl1pPr marL="164600" indent="-164600">
              <a:buFont typeface="Wingdings" charset="2"/>
              <a:buAutoNum type="arabicPlain" startAt="4"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Headline Text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dirty="0" err="1"/>
              <a:t>Presentation</a:t>
            </a:r>
            <a:r>
              <a:rPr lang="de-DE" dirty="0"/>
              <a:t> title | </a:t>
            </a:r>
            <a:r>
              <a:rPr lang="de-DE" dirty="0" err="1"/>
              <a:t>Month</a:t>
            </a:r>
            <a:r>
              <a:rPr lang="de-DE" dirty="0"/>
              <a:t> 00, 2016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3698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, Text and Content (Aqua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34338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accent2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415925" y="1119215"/>
            <a:ext cx="8034338" cy="3516391"/>
          </a:xfrm>
          <a:prstGeom prst="rect">
            <a:avLst/>
          </a:prstGeom>
        </p:spPr>
        <p:txBody>
          <a:bodyPr lIns="34290" tIns="17145" rIns="34290" bIns="17145"/>
          <a:lstStyle>
            <a:lvl1pPr marL="177809" indent="-177809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1pPr>
            <a:lvl2pPr marL="357206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 baseline="0">
                <a:solidFill>
                  <a:schemeClr val="bg2"/>
                </a:solidFill>
              </a:defRPr>
            </a:lvl2pPr>
            <a:lvl3pPr marL="539777" indent="-182572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3pPr>
            <a:lvl4pPr marL="719174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4pPr>
            <a:lvl5pPr marL="896983" indent="-177809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Presentation title | Month 00, 2016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5049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, Text and Content (Aqua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accent2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415925" y="1119215"/>
            <a:ext cx="8050016" cy="3516391"/>
          </a:xfrm>
          <a:prstGeom prst="rect">
            <a:avLst/>
          </a:prstGeom>
        </p:spPr>
        <p:txBody>
          <a:bodyPr lIns="34290" tIns="17145" rIns="34290" bIns="17145"/>
          <a:lstStyle>
            <a:lvl1pPr marL="177809" indent="-177809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1pPr>
            <a:lvl2pPr marL="357206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2pPr>
            <a:lvl3pPr marL="539777" indent="-182572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3pPr>
            <a:lvl4pPr marL="719174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4pPr>
            <a:lvl5pPr marL="896983" indent="-177809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925" y="788233"/>
            <a:ext cx="8050016" cy="200611"/>
          </a:xfrm>
          <a:prstGeom prst="rect">
            <a:avLst/>
          </a:prstGeom>
        </p:spPr>
        <p:txBody>
          <a:bodyPr lIns="34290" tIns="17145" rIns="34290" bIns="17145"/>
          <a:lstStyle>
            <a:lvl1pPr marL="0" marR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383C45"/>
                </a:solidFill>
              </a:defRPr>
            </a:lvl1pPr>
            <a:lvl2pPr marL="177809" indent="0">
              <a:buFontTx/>
              <a:buNone/>
              <a:defRPr/>
            </a:lvl2pPr>
            <a:lvl3pPr marL="357205" indent="0">
              <a:buFontTx/>
              <a:buNone/>
              <a:defRPr/>
            </a:lvl3pPr>
            <a:lvl4pPr marL="539777" indent="0">
              <a:buFontTx/>
              <a:buNone/>
              <a:defRPr/>
            </a:lvl4pPr>
            <a:lvl5pPr marL="719174" indent="0">
              <a:buFontTx/>
              <a:buNone/>
              <a:defRPr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subtitle (Optional)</a:t>
            </a:r>
          </a:p>
          <a:p>
            <a:pPr lvl="0"/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9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Presentation title | Month 00, 2016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06501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accent2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10"/>
          </p:nvPr>
        </p:nvSpPr>
        <p:spPr>
          <a:xfrm>
            <a:off x="415925" y="1119215"/>
            <a:ext cx="3816000" cy="2810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4290" tIns="17145" rIns="34290" bIns="17145"/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Inhaltsplatzhalter 9"/>
          <p:cNvSpPr>
            <a:spLocks noGrp="1"/>
          </p:cNvSpPr>
          <p:nvPr>
            <p:ph sz="quarter" idx="11"/>
          </p:nvPr>
        </p:nvSpPr>
        <p:spPr>
          <a:xfrm>
            <a:off x="4643438" y="1119215"/>
            <a:ext cx="3816000" cy="2810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4290" tIns="17145" rIns="34290" bIns="17145"/>
          <a:lstStyle>
            <a:lvl1pPr marL="0" indent="0">
              <a:buNone/>
              <a:defRPr/>
            </a:lvl1pPr>
          </a:lstStyle>
          <a:p>
            <a:pPr lvl="0"/>
            <a:endParaRPr lang="en-US" noProof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5" y="4037000"/>
            <a:ext cx="3816350" cy="59184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400" baseline="0">
                <a:solidFill>
                  <a:schemeClr val="accent3"/>
                </a:solidFill>
              </a:defRPr>
            </a:lvl1pPr>
            <a:lvl2pPr marL="177809" indent="0">
              <a:buNone/>
              <a:defRPr sz="1200"/>
            </a:lvl2pPr>
            <a:lvl3pPr marL="357205" indent="0">
              <a:buNone/>
              <a:defRPr sz="1200"/>
            </a:lvl3pPr>
            <a:lvl4pPr marL="539777" indent="0">
              <a:buNone/>
              <a:defRPr sz="1200"/>
            </a:lvl4pPr>
            <a:lvl5pPr marL="719174" indent="0">
              <a:buNone/>
              <a:defRPr sz="1200"/>
            </a:lvl5pPr>
          </a:lstStyle>
          <a:p>
            <a:pPr lvl="0"/>
            <a:r>
              <a:rPr lang="en-US" noProof="0" dirty="0"/>
              <a:t>Add description for object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55508" y="4043768"/>
            <a:ext cx="3816350" cy="591840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400" baseline="0">
                <a:solidFill>
                  <a:srgbClr val="383C45"/>
                </a:solidFill>
              </a:defRPr>
            </a:lvl1pPr>
            <a:lvl2pPr marL="177809" indent="0">
              <a:buNone/>
              <a:defRPr sz="1200"/>
            </a:lvl2pPr>
            <a:lvl3pPr marL="357205" indent="0">
              <a:buNone/>
              <a:defRPr sz="1200"/>
            </a:lvl3pPr>
            <a:lvl4pPr marL="539777" indent="0">
              <a:buNone/>
              <a:defRPr sz="1200"/>
            </a:lvl4pPr>
            <a:lvl5pPr marL="719174" indent="0">
              <a:buNone/>
              <a:defRPr sz="1200"/>
            </a:lvl5pPr>
          </a:lstStyle>
          <a:p>
            <a:pPr lvl="0"/>
            <a:r>
              <a:rPr lang="en-US" noProof="0" dirty="0"/>
              <a:t>Add description for object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925" y="788233"/>
            <a:ext cx="8050016" cy="200611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FontTx/>
              <a:buNone/>
              <a:defRPr>
                <a:solidFill>
                  <a:srgbClr val="383C45"/>
                </a:solidFill>
              </a:defRPr>
            </a:lvl1pPr>
            <a:lvl2pPr marL="177809" indent="0">
              <a:buFontTx/>
              <a:buNone/>
              <a:defRPr/>
            </a:lvl2pPr>
            <a:lvl3pPr marL="357205" indent="0">
              <a:buFontTx/>
              <a:buNone/>
              <a:defRPr/>
            </a:lvl3pPr>
            <a:lvl4pPr marL="539777" indent="0">
              <a:buFontTx/>
              <a:buNone/>
              <a:defRPr/>
            </a:lvl4pPr>
            <a:lvl5pPr marL="71917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11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Presentation title | Month 00, 2016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7032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(Aqu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accent2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5" y="1119216"/>
            <a:ext cx="2483625" cy="5765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4290" tIns="17145" rIns="34290" bIns="17145"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  <a:lvl2pPr marL="177809" indent="0">
              <a:buNone/>
              <a:defRPr sz="1200"/>
            </a:lvl2pPr>
            <a:lvl3pPr marL="357205" indent="0">
              <a:buNone/>
              <a:defRPr sz="1200"/>
            </a:lvl3pPr>
            <a:lvl4pPr marL="539777" indent="0">
              <a:buNone/>
              <a:defRPr sz="1200"/>
            </a:lvl4pPr>
            <a:lvl5pPr marL="719174" indent="0">
              <a:buNone/>
              <a:defRPr sz="1200"/>
            </a:lvl5pPr>
          </a:lstStyle>
          <a:p>
            <a:pPr lvl="0"/>
            <a:r>
              <a:rPr lang="en-US" noProof="0" dirty="0"/>
              <a:t>Caption 1</a:t>
            </a:r>
          </a:p>
        </p:txBody>
      </p:sp>
      <p:sp>
        <p:nvSpPr>
          <p:cNvPr id="19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195638" y="1119216"/>
            <a:ext cx="2483625" cy="576533"/>
          </a:xfrm>
          <a:prstGeom prst="rect">
            <a:avLst/>
          </a:prstGeom>
          <a:solidFill>
            <a:schemeClr val="accent1"/>
          </a:solidFill>
        </p:spPr>
        <p:txBody>
          <a:bodyPr lIns="34290" tIns="17145" rIns="34290" bIns="17145"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  <a:lvl2pPr marL="177809" indent="0">
              <a:buNone/>
              <a:defRPr sz="1200"/>
            </a:lvl2pPr>
            <a:lvl3pPr marL="357205" indent="0">
              <a:buNone/>
              <a:defRPr sz="1200"/>
            </a:lvl3pPr>
            <a:lvl4pPr marL="539777" indent="0">
              <a:buNone/>
              <a:defRPr sz="1200"/>
            </a:lvl4pPr>
            <a:lvl5pPr marL="719174" indent="0">
              <a:buNone/>
              <a:defRPr sz="1200"/>
            </a:lvl5pPr>
          </a:lstStyle>
          <a:p>
            <a:pPr lvl="0"/>
            <a:r>
              <a:rPr lang="en-US" noProof="0" dirty="0"/>
              <a:t>Caption 2</a:t>
            </a:r>
          </a:p>
        </p:txBody>
      </p:sp>
      <p:sp>
        <p:nvSpPr>
          <p:cNvPr id="20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975351" y="1121594"/>
            <a:ext cx="2483625" cy="576533"/>
          </a:xfrm>
          <a:prstGeom prst="rect">
            <a:avLst/>
          </a:prstGeom>
          <a:solidFill>
            <a:schemeClr val="accent1"/>
          </a:solidFill>
        </p:spPr>
        <p:txBody>
          <a:bodyPr lIns="34290" tIns="17145" rIns="34290" bIns="17145"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  <a:lvl2pPr marL="177809" indent="0">
              <a:buNone/>
              <a:defRPr sz="1200"/>
            </a:lvl2pPr>
            <a:lvl3pPr marL="357205" indent="0">
              <a:buNone/>
              <a:defRPr sz="1200"/>
            </a:lvl3pPr>
            <a:lvl4pPr marL="539777" indent="0">
              <a:buNone/>
              <a:defRPr sz="1200"/>
            </a:lvl4pPr>
            <a:lvl5pPr marL="719174" indent="0">
              <a:buNone/>
              <a:defRPr sz="1200"/>
            </a:lvl5pPr>
          </a:lstStyle>
          <a:p>
            <a:pPr lvl="0"/>
            <a:r>
              <a:rPr lang="en-US" noProof="0" dirty="0"/>
              <a:t>Caption 3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15925" y="1854911"/>
            <a:ext cx="2476082" cy="2780697"/>
          </a:xfrm>
          <a:prstGeom prst="rect">
            <a:avLst/>
          </a:prstGeom>
        </p:spPr>
        <p:txBody>
          <a:bodyPr lIns="34290" tIns="17145" rIns="34290" bIns="17145"/>
          <a:lstStyle>
            <a:lvl1pPr marL="177809" indent="-177809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baseline="0">
                <a:solidFill>
                  <a:schemeClr val="accent3"/>
                </a:solidFill>
              </a:defRPr>
            </a:lvl1pPr>
            <a:lvl2pPr marL="357206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>
                <a:solidFill>
                  <a:schemeClr val="accent3"/>
                </a:solidFill>
              </a:defRPr>
            </a:lvl2pPr>
            <a:lvl3pPr marL="539777" indent="-182572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>
                <a:solidFill>
                  <a:schemeClr val="accent3"/>
                </a:solidFill>
              </a:defRPr>
            </a:lvl3pPr>
            <a:lvl4pPr marL="719174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>
                <a:solidFill>
                  <a:schemeClr val="accent3"/>
                </a:solidFill>
              </a:defRPr>
            </a:lvl4pPr>
            <a:lvl5pPr marL="896983" indent="-177809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 dirty="0"/>
              <a:t>Edit Master text format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195637" y="1854910"/>
            <a:ext cx="2476082" cy="2780697"/>
          </a:xfrm>
          <a:prstGeom prst="rect">
            <a:avLst/>
          </a:prstGeom>
        </p:spPr>
        <p:txBody>
          <a:bodyPr lIns="34290" tIns="17145" rIns="34290" bIns="17145"/>
          <a:lstStyle>
            <a:lvl1pPr marL="177809" indent="-177809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accent3"/>
                </a:solidFill>
              </a:defRPr>
            </a:lvl1pPr>
            <a:lvl2pPr marL="357206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/>
            </a:lvl2pPr>
            <a:lvl3pPr marL="539777" indent="-182572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/>
            </a:lvl3pPr>
            <a:lvl4pPr marL="719174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/>
            </a:lvl4pPr>
            <a:lvl5pPr marL="896983" indent="-177809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/>
            </a:lvl5pPr>
          </a:lstStyle>
          <a:p>
            <a:pPr lvl="0"/>
            <a:r>
              <a:rPr lang="en-US" noProof="0" dirty="0"/>
              <a:t>Edit Master text format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3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982118" y="1854911"/>
            <a:ext cx="2476082" cy="2780697"/>
          </a:xfrm>
          <a:prstGeom prst="rect">
            <a:avLst/>
          </a:prstGeom>
        </p:spPr>
        <p:txBody>
          <a:bodyPr lIns="34290" tIns="17145" rIns="34290" bIns="17145"/>
          <a:lstStyle>
            <a:lvl1pPr marL="177809" indent="-177809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>
                <a:solidFill>
                  <a:schemeClr val="accent3"/>
                </a:solidFill>
              </a:defRPr>
            </a:lvl1pPr>
            <a:lvl2pPr marL="357206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/>
            </a:lvl2pPr>
            <a:lvl3pPr marL="539777" indent="-182572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/>
            </a:lvl3pPr>
            <a:lvl4pPr marL="719174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/>
            </a:lvl4pPr>
            <a:lvl5pPr marL="896983" indent="-177809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/>
            </a:lvl5pPr>
          </a:lstStyle>
          <a:p>
            <a:pPr lvl="0"/>
            <a:r>
              <a:rPr lang="en-US" noProof="0" dirty="0"/>
              <a:t>Edit Master text format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11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Presentation title | Month 00, 2016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4560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(Multi 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accent2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5" y="1119216"/>
            <a:ext cx="2483625" cy="5765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34290" tIns="17145" rIns="34290" bIns="17145" anchor="ctr"/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  <a:lvl2pPr marL="177809" indent="0">
              <a:buNone/>
              <a:defRPr sz="1200"/>
            </a:lvl2pPr>
            <a:lvl3pPr marL="357205" indent="0">
              <a:buNone/>
              <a:defRPr sz="1200"/>
            </a:lvl3pPr>
            <a:lvl4pPr marL="539777" indent="0">
              <a:buNone/>
              <a:defRPr sz="1200"/>
            </a:lvl4pPr>
            <a:lvl5pPr marL="719174" indent="0">
              <a:buNone/>
              <a:defRPr sz="1200"/>
            </a:lvl5pPr>
          </a:lstStyle>
          <a:p>
            <a:pPr lvl="0"/>
            <a:r>
              <a:rPr lang="en-US" noProof="0" dirty="0"/>
              <a:t>Caption 1</a:t>
            </a:r>
          </a:p>
        </p:txBody>
      </p:sp>
      <p:sp>
        <p:nvSpPr>
          <p:cNvPr id="19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195638" y="1119216"/>
            <a:ext cx="2483625" cy="576533"/>
          </a:xfrm>
          <a:prstGeom prst="rect">
            <a:avLst/>
          </a:prstGeom>
          <a:solidFill>
            <a:schemeClr val="accent5"/>
          </a:solidFill>
        </p:spPr>
        <p:txBody>
          <a:bodyPr lIns="34290" tIns="17145" rIns="34290" bIns="17145" anchor="ctr"/>
          <a:lstStyle>
            <a:lvl1pPr marL="0" indent="0" algn="ctr">
              <a:buNone/>
              <a:defRPr sz="1600" baseline="0">
                <a:solidFill>
                  <a:srgbClr val="FFFFFF"/>
                </a:solidFill>
              </a:defRPr>
            </a:lvl1pPr>
            <a:lvl2pPr marL="177809" indent="0">
              <a:buNone/>
              <a:defRPr sz="1200"/>
            </a:lvl2pPr>
            <a:lvl3pPr marL="357205" indent="0">
              <a:buNone/>
              <a:defRPr sz="1200"/>
            </a:lvl3pPr>
            <a:lvl4pPr marL="539777" indent="0">
              <a:buNone/>
              <a:defRPr sz="1200"/>
            </a:lvl4pPr>
            <a:lvl5pPr marL="719174" indent="0">
              <a:buNone/>
              <a:defRPr sz="1200"/>
            </a:lvl5pPr>
          </a:lstStyle>
          <a:p>
            <a:pPr lvl="0"/>
            <a:r>
              <a:rPr lang="en-US" noProof="0" dirty="0"/>
              <a:t>Caption 2</a:t>
            </a:r>
          </a:p>
        </p:txBody>
      </p:sp>
      <p:sp>
        <p:nvSpPr>
          <p:cNvPr id="20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975351" y="1121594"/>
            <a:ext cx="2483625" cy="576533"/>
          </a:xfrm>
          <a:prstGeom prst="rect">
            <a:avLst/>
          </a:prstGeom>
          <a:solidFill>
            <a:schemeClr val="accent6"/>
          </a:solidFill>
        </p:spPr>
        <p:txBody>
          <a:bodyPr lIns="34290" tIns="17145" rIns="34290" bIns="17145" anchor="ctr"/>
          <a:lstStyle>
            <a:lvl1pPr marL="0" indent="0" algn="ctr">
              <a:buNone/>
              <a:defRPr sz="1600" baseline="0">
                <a:solidFill>
                  <a:srgbClr val="FFFFFF"/>
                </a:solidFill>
              </a:defRPr>
            </a:lvl1pPr>
            <a:lvl2pPr marL="177809" indent="0">
              <a:buNone/>
              <a:defRPr sz="1200"/>
            </a:lvl2pPr>
            <a:lvl3pPr marL="357205" indent="0">
              <a:buNone/>
              <a:defRPr sz="1200"/>
            </a:lvl3pPr>
            <a:lvl4pPr marL="539777" indent="0">
              <a:buNone/>
              <a:defRPr sz="1200"/>
            </a:lvl4pPr>
            <a:lvl5pPr marL="719174" indent="0">
              <a:buNone/>
              <a:defRPr sz="1200"/>
            </a:lvl5pPr>
          </a:lstStyle>
          <a:p>
            <a:pPr lvl="0"/>
            <a:r>
              <a:rPr lang="en-US" noProof="0" dirty="0"/>
              <a:t>Caption 3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15925" y="1854911"/>
            <a:ext cx="2476082" cy="2780697"/>
          </a:xfrm>
          <a:prstGeom prst="rect">
            <a:avLst/>
          </a:prstGeom>
        </p:spPr>
        <p:txBody>
          <a:bodyPr lIns="34290" tIns="17145" rIns="34290" bIns="17145"/>
          <a:lstStyle>
            <a:lvl1pPr marL="177809" indent="-177809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baseline="0">
                <a:solidFill>
                  <a:schemeClr val="accent3"/>
                </a:solidFill>
              </a:defRPr>
            </a:lvl1pPr>
            <a:lvl2pPr marL="357206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>
                <a:solidFill>
                  <a:schemeClr val="accent3"/>
                </a:solidFill>
              </a:defRPr>
            </a:lvl2pPr>
            <a:lvl3pPr marL="539777" indent="-182572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 baseline="0">
                <a:solidFill>
                  <a:schemeClr val="accent3"/>
                </a:solidFill>
              </a:defRPr>
            </a:lvl3pPr>
            <a:lvl4pPr marL="719174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 baseline="0">
                <a:solidFill>
                  <a:schemeClr val="accent3"/>
                </a:solidFill>
              </a:defRPr>
            </a:lvl4pPr>
            <a:lvl5pPr marL="896983" indent="-177809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 dirty="0"/>
              <a:t>Edit Master text format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195637" y="1854910"/>
            <a:ext cx="2476082" cy="2780697"/>
          </a:xfrm>
          <a:prstGeom prst="rect">
            <a:avLst/>
          </a:prstGeom>
        </p:spPr>
        <p:txBody>
          <a:bodyPr lIns="34290" tIns="17145" rIns="34290" bIns="17145"/>
          <a:lstStyle>
            <a:lvl1pPr marL="177809" indent="-177809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baseline="0">
                <a:solidFill>
                  <a:schemeClr val="accent3"/>
                </a:solidFill>
              </a:defRPr>
            </a:lvl1pPr>
            <a:lvl2pPr marL="357206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>
                <a:solidFill>
                  <a:schemeClr val="accent3"/>
                </a:solidFill>
              </a:defRPr>
            </a:lvl2pPr>
            <a:lvl3pPr marL="539777" indent="-182572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>
                <a:solidFill>
                  <a:schemeClr val="accent3"/>
                </a:solidFill>
              </a:defRPr>
            </a:lvl3pPr>
            <a:lvl4pPr marL="719174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>
                <a:solidFill>
                  <a:schemeClr val="accent3"/>
                </a:solidFill>
              </a:defRPr>
            </a:lvl4pPr>
            <a:lvl5pPr marL="896983" indent="-177809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 dirty="0"/>
              <a:t>Edit Master text format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3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982118" y="1854911"/>
            <a:ext cx="2476082" cy="2780697"/>
          </a:xfrm>
          <a:prstGeom prst="rect">
            <a:avLst/>
          </a:prstGeom>
        </p:spPr>
        <p:txBody>
          <a:bodyPr lIns="34290" tIns="17145" rIns="34290" bIns="17145"/>
          <a:lstStyle>
            <a:lvl1pPr marL="177809" indent="-177809"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baseline="0">
                <a:solidFill>
                  <a:schemeClr val="accent3"/>
                </a:solidFill>
              </a:defRPr>
            </a:lvl1pPr>
            <a:lvl2pPr marL="357206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>
                <a:solidFill>
                  <a:schemeClr val="accent3"/>
                </a:solidFill>
              </a:defRPr>
            </a:lvl2pPr>
            <a:lvl3pPr marL="539777" indent="-182572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>
                <a:solidFill>
                  <a:schemeClr val="accent3"/>
                </a:solidFill>
              </a:defRPr>
            </a:lvl3pPr>
            <a:lvl4pPr marL="719174" indent="-179397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>
                <a:solidFill>
                  <a:schemeClr val="accent3"/>
                </a:solidFill>
              </a:defRPr>
            </a:lvl4pPr>
            <a:lvl5pPr marL="896983" indent="-177809">
              <a:spcAft>
                <a:spcPts val="600"/>
              </a:spcAft>
              <a:buClr>
                <a:schemeClr val="accent2"/>
              </a:buClr>
              <a:buFont typeface="Symbol" charset="2"/>
              <a:buChar char="-"/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 dirty="0"/>
              <a:t>Edit Master text format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11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Presentation title | Month 00, 2016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4009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with text white backgr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accent2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10"/>
          </p:nvPr>
        </p:nvSpPr>
        <p:spPr>
          <a:xfrm>
            <a:off x="415925" y="1119215"/>
            <a:ext cx="2484000" cy="2475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4290" tIns="17145" rIns="34290" bIns="17145"/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15925" y="3702421"/>
            <a:ext cx="2484000" cy="933185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400" baseline="0">
                <a:solidFill>
                  <a:schemeClr val="accent3"/>
                </a:solidFill>
              </a:defRPr>
            </a:lvl1pPr>
            <a:lvl2pPr marL="177809" indent="0">
              <a:buNone/>
              <a:defRPr sz="1200"/>
            </a:lvl2pPr>
            <a:lvl3pPr marL="357205" indent="0">
              <a:buNone/>
              <a:defRPr sz="1200"/>
            </a:lvl3pPr>
            <a:lvl4pPr marL="539777" indent="0">
              <a:buNone/>
              <a:defRPr sz="1200"/>
            </a:lvl4pPr>
            <a:lvl5pPr marL="719174" indent="0">
              <a:buNone/>
              <a:defRPr sz="1200"/>
            </a:lvl5pPr>
          </a:lstStyle>
          <a:p>
            <a:pPr lvl="0"/>
            <a:r>
              <a:rPr lang="en-US" noProof="0" dirty="0"/>
              <a:t>Add description for object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3"/>
          </p:nvPr>
        </p:nvSpPr>
        <p:spPr>
          <a:xfrm>
            <a:off x="3195062" y="1119215"/>
            <a:ext cx="2484000" cy="2475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4290" tIns="17145" rIns="34290" bIns="17145"/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205981" y="3702421"/>
            <a:ext cx="2484000" cy="933185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400" baseline="0">
                <a:solidFill>
                  <a:schemeClr val="accent3"/>
                </a:solidFill>
              </a:defRPr>
            </a:lvl1pPr>
            <a:lvl2pPr marL="177809" indent="0">
              <a:buNone/>
              <a:defRPr sz="1200"/>
            </a:lvl2pPr>
            <a:lvl3pPr marL="357205" indent="0">
              <a:buNone/>
              <a:defRPr sz="1200"/>
            </a:lvl3pPr>
            <a:lvl4pPr marL="539777" indent="0">
              <a:buNone/>
              <a:defRPr sz="1200"/>
            </a:lvl4pPr>
            <a:lvl5pPr marL="719174" indent="0">
              <a:buNone/>
              <a:defRPr sz="1200"/>
            </a:lvl5pPr>
          </a:lstStyle>
          <a:p>
            <a:pPr lvl="0"/>
            <a:r>
              <a:rPr lang="en-US" noProof="0" dirty="0"/>
              <a:t>Add description for object</a:t>
            </a:r>
          </a:p>
        </p:txBody>
      </p:sp>
      <p:sp>
        <p:nvSpPr>
          <p:cNvPr id="11" name="Inhaltsplatzhalter 9"/>
          <p:cNvSpPr>
            <a:spLocks noGrp="1"/>
          </p:cNvSpPr>
          <p:nvPr>
            <p:ph sz="quarter" idx="15"/>
          </p:nvPr>
        </p:nvSpPr>
        <p:spPr>
          <a:xfrm>
            <a:off x="5974200" y="1119215"/>
            <a:ext cx="2484000" cy="2475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4290" tIns="17145" rIns="34290" bIns="17145"/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973850" y="3702421"/>
            <a:ext cx="2484000" cy="933185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400" baseline="0">
                <a:solidFill>
                  <a:schemeClr val="accent3"/>
                </a:solidFill>
              </a:defRPr>
            </a:lvl1pPr>
            <a:lvl2pPr marL="177809" indent="0">
              <a:buNone/>
              <a:defRPr sz="1200"/>
            </a:lvl2pPr>
            <a:lvl3pPr marL="357205" indent="0">
              <a:buNone/>
              <a:defRPr sz="1200"/>
            </a:lvl3pPr>
            <a:lvl4pPr marL="539777" indent="0">
              <a:buNone/>
              <a:defRPr sz="1200"/>
            </a:lvl4pPr>
            <a:lvl5pPr marL="719174" indent="0">
              <a:buNone/>
              <a:defRPr sz="1200"/>
            </a:lvl5pPr>
          </a:lstStyle>
          <a:p>
            <a:pPr lvl="0"/>
            <a:r>
              <a:rPr lang="en-US" noProof="0" dirty="0"/>
              <a:t>Add description for object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15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6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Presentation title | Month 00, 2016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36879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34338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accent2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10"/>
          </p:nvPr>
        </p:nvSpPr>
        <p:spPr>
          <a:xfrm>
            <a:off x="415925" y="1119217"/>
            <a:ext cx="5122512" cy="35163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4290" tIns="17145" rIns="34290" bIns="17145"/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973850" y="1119215"/>
            <a:ext cx="2484000" cy="3516391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sz="1400" baseline="0">
                <a:solidFill>
                  <a:schemeClr val="accent3"/>
                </a:solidFill>
              </a:defRPr>
            </a:lvl1pPr>
            <a:lvl2pPr marL="177809" indent="0">
              <a:buNone/>
              <a:defRPr sz="1200"/>
            </a:lvl2pPr>
            <a:lvl3pPr marL="357205" indent="0">
              <a:buNone/>
              <a:defRPr sz="1200"/>
            </a:lvl3pPr>
            <a:lvl4pPr marL="539777" indent="0">
              <a:buNone/>
              <a:defRPr sz="1200"/>
            </a:lvl4pPr>
            <a:lvl5pPr marL="719174" indent="0">
              <a:buNone/>
              <a:defRPr sz="1200"/>
            </a:lvl5pPr>
          </a:lstStyle>
          <a:p>
            <a:pPr lvl="0"/>
            <a:r>
              <a:rPr lang="en-US" noProof="0" dirty="0"/>
              <a:t>Add text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7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Presentation title | Month 00, 2016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833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(Blue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968"/>
          <a:stretch/>
        </p:blipFill>
        <p:spPr>
          <a:xfrm>
            <a:off x="0" y="2493095"/>
            <a:ext cx="8458200" cy="2739872"/>
          </a:xfrm>
          <a:prstGeom prst="rect">
            <a:avLst/>
          </a:prstGeom>
        </p:spPr>
      </p:pic>
      <p:pic>
        <p:nvPicPr>
          <p:cNvPr id="20" name="Bild 19" descr="liBl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1952" y="-20557"/>
            <a:ext cx="4488561" cy="3198279"/>
          </a:xfrm>
          <a:prstGeom prst="rect">
            <a:avLst/>
          </a:prstGeom>
        </p:spPr>
      </p:pic>
      <p:sp>
        <p:nvSpPr>
          <p:cNvPr id="14" name="Textplatzhalt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15925" y="4457799"/>
            <a:ext cx="5138217" cy="216634"/>
          </a:xfrm>
          <a:prstGeom prst="rect">
            <a:avLst/>
          </a:prstGeom>
        </p:spPr>
        <p:txBody>
          <a:bodyPr lIns="0" tIns="0" rIns="91445" bIns="45722"/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name and surname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415925" y="4688770"/>
            <a:ext cx="5138217" cy="216634"/>
          </a:xfrm>
          <a:prstGeom prst="rect">
            <a:avLst/>
          </a:prstGeom>
        </p:spPr>
        <p:txBody>
          <a:bodyPr lIns="0" tIns="0" rIns="91445" bIns="45722"/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1400" b="0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Add event name and date</a:t>
            </a:r>
          </a:p>
        </p:txBody>
      </p:sp>
      <p:sp>
        <p:nvSpPr>
          <p:cNvPr id="9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15925" y="3366953"/>
            <a:ext cx="3672408" cy="893307"/>
          </a:xfrm>
          <a:prstGeom prst="rect">
            <a:avLst/>
          </a:prstGeom>
        </p:spPr>
        <p:txBody>
          <a:bodyPr lIns="0" tIns="45722" rIns="91445" bIns="45722" anchor="t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2800" spc="-20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tabLst/>
              <a:defRPr sz="220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tabLst/>
              <a:defRPr sz="220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20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20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/>
              <a:t>Add title</a:t>
            </a:r>
            <a:br>
              <a:rPr lang="en-US" noProof="0" dirty="0"/>
            </a:br>
            <a:r>
              <a:rPr lang="en-US" noProof="0" dirty="0"/>
              <a:t>(2 lines maximum)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746614" y="298727"/>
            <a:ext cx="1005957" cy="935091"/>
            <a:chOff x="1012825" y="-171450"/>
            <a:chExt cx="8281988" cy="7691438"/>
          </a:xfrm>
          <a:solidFill>
            <a:srgbClr val="FFFFFF"/>
          </a:solidFill>
        </p:grpSpPr>
        <p:sp>
          <p:nvSpPr>
            <p:cNvPr id="16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878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ext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accent2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10"/>
          </p:nvPr>
        </p:nvSpPr>
        <p:spPr>
          <a:xfrm>
            <a:off x="415925" y="1119217"/>
            <a:ext cx="8050016" cy="35163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4290" tIns="17145" rIns="34290" bIns="17145"/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990697" y="1262476"/>
            <a:ext cx="2160261" cy="3206958"/>
          </a:xfrm>
          <a:prstGeom prst="rect">
            <a:avLst/>
          </a:prstGeom>
          <a:solidFill>
            <a:schemeClr val="accent3"/>
          </a:solidFill>
        </p:spPr>
        <p:txBody>
          <a:bodyPr lIns="180009" tIns="108005" rIns="180009" bIns="108005"/>
          <a:lstStyle>
            <a:lvl1pPr marL="0" indent="0">
              <a:buNone/>
              <a:defRPr sz="1400" baseline="0">
                <a:solidFill>
                  <a:srgbClr val="FFFFFF"/>
                </a:solidFill>
              </a:defRPr>
            </a:lvl1pPr>
            <a:lvl2pPr marL="177809" indent="0">
              <a:buNone/>
              <a:defRPr sz="1200"/>
            </a:lvl2pPr>
            <a:lvl3pPr marL="357205" indent="0">
              <a:buNone/>
              <a:defRPr sz="1200"/>
            </a:lvl3pPr>
            <a:lvl4pPr marL="539777" indent="0">
              <a:buNone/>
              <a:defRPr sz="1200"/>
            </a:lvl4pPr>
            <a:lvl5pPr marL="719174" indent="0">
              <a:buNone/>
              <a:defRPr sz="1200"/>
            </a:lvl5pPr>
          </a:lstStyle>
          <a:p>
            <a:pPr lvl="0"/>
            <a:r>
              <a:rPr lang="en-US" noProof="0" dirty="0"/>
              <a:t>Add text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Presentation title | Month 00, 2016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1030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for full page image with headline over the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8263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 baseline="0"/>
            </a:lvl1pPr>
          </a:lstStyle>
          <a:p>
            <a:endParaRPr lang="en-US" noProof="0" dirty="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664153"/>
            <a:ext cx="7381254" cy="172979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lang="en-GB" sz="4800" b="0" i="0" u="none" strike="noStrike" baseline="0" smtClean="0">
                <a:solidFill>
                  <a:schemeClr val="bg1"/>
                </a:solidFill>
                <a:latin typeface="Fira Sans Book"/>
                <a:ea typeface="Fira Sans Book"/>
              </a:defRPr>
            </a:lvl1pPr>
          </a:lstStyle>
          <a:p>
            <a:r>
              <a:rPr lang="en-US" sz="4800" b="0" i="0" u="none" strike="noStrike" baseline="0" noProof="0" dirty="0">
                <a:solidFill>
                  <a:srgbClr val="FFFFFF"/>
                </a:solidFill>
                <a:latin typeface="FiraSans-Book" panose="020B0503050000020004" pitchFamily="34" charset="0"/>
              </a:rPr>
              <a:t>Add headline</a:t>
            </a:r>
            <a:endParaRPr lang="en-US" noProof="0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967910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for full page image with headline over the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/>
          <p:cNvSpPr>
            <a:spLocks noGrp="1"/>
          </p:cNvSpPr>
          <p:nvPr>
            <p:ph type="pic" sz="quarter" idx="10"/>
          </p:nvPr>
        </p:nvSpPr>
        <p:spPr>
          <a:xfrm>
            <a:off x="0" y="-12331"/>
            <a:ext cx="9144000" cy="5148263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9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Right Triangle 10"/>
          <p:cNvSpPr/>
          <p:nvPr userDrawn="1"/>
        </p:nvSpPr>
        <p:spPr>
          <a:xfrm>
            <a:off x="0" y="2244548"/>
            <a:ext cx="15876723" cy="2903715"/>
          </a:xfrm>
          <a:prstGeom prst="rtTriangle">
            <a:avLst/>
          </a:prstGeom>
          <a:gradFill flip="none" rotWithShape="1">
            <a:gsLst>
              <a:gs pos="24000">
                <a:schemeClr val="accent1"/>
              </a:gs>
              <a:gs pos="47000">
                <a:schemeClr val="accent1">
                  <a:alpha val="0"/>
                </a:schemeClr>
              </a:gs>
              <a:gs pos="37000">
                <a:schemeClr val="accent1">
                  <a:alpha val="54000"/>
                </a:schemeClr>
              </a:gs>
            </a:gsLst>
            <a:lin ang="1080000" scaled="0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5" tIns="45722" rIns="91445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84" indent="-180984" algn="ctr">
              <a:buFont typeface="Arial" panose="020B0604020202020204" pitchFamily="34" charset="0"/>
              <a:buChar char="•"/>
            </a:pPr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15925" y="3439028"/>
            <a:ext cx="5291136" cy="118964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3200" b="0" i="0" baseline="0">
                <a:solidFill>
                  <a:schemeClr val="bg1"/>
                </a:solidFill>
                <a:latin typeface="Fira Sans Book"/>
                <a:cs typeface="Fira Sans Book"/>
              </a:defRPr>
            </a:lvl1pPr>
          </a:lstStyle>
          <a:p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41611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for full page image with headline over the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8263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/>
            </a:lvl1pPr>
          </a:lstStyle>
          <a:p>
            <a:endParaRPr lang="de-DE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10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2" name="Freeform 1"/>
          <p:cNvSpPr>
            <a:spLocks noChangeArrowheads="1"/>
          </p:cNvSpPr>
          <p:nvPr userDrawn="1"/>
        </p:nvSpPr>
        <p:spPr bwMode="auto">
          <a:xfrm>
            <a:off x="0" y="2093597"/>
            <a:ext cx="9144000" cy="3054667"/>
          </a:xfrm>
          <a:custGeom>
            <a:avLst/>
            <a:gdLst>
              <a:gd name="T0" fmla="*/ 27998 w 27999"/>
              <a:gd name="T1" fmla="*/ 9341 h 9342"/>
              <a:gd name="T2" fmla="*/ 27998 w 27999"/>
              <a:gd name="T3" fmla="*/ 9341 h 9342"/>
              <a:gd name="T4" fmla="*/ 0 w 27999"/>
              <a:gd name="T5" fmla="*/ 9341 h 9342"/>
              <a:gd name="T6" fmla="*/ 0 w 27999"/>
              <a:gd name="T7" fmla="*/ 0 h 9342"/>
              <a:gd name="T8" fmla="*/ 27998 w 27999"/>
              <a:gd name="T9" fmla="*/ 6101 h 9342"/>
              <a:gd name="T10" fmla="*/ 27998 w 27999"/>
              <a:gd name="T11" fmla="*/ 9341 h 9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999" h="9342">
                <a:moveTo>
                  <a:pt x="27998" y="9341"/>
                </a:moveTo>
                <a:lnTo>
                  <a:pt x="27998" y="9341"/>
                </a:lnTo>
                <a:cubicBezTo>
                  <a:pt x="0" y="9341"/>
                  <a:pt x="0" y="9341"/>
                  <a:pt x="0" y="934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0949" y="6101"/>
                  <a:pt x="27998" y="6101"/>
                </a:cubicBezTo>
                <a:lnTo>
                  <a:pt x="27998" y="9341"/>
                </a:lnTo>
              </a:path>
            </a:pathLst>
          </a:custGeom>
          <a:gradFill flip="none" rotWithShape="1">
            <a:gsLst>
              <a:gs pos="22000">
                <a:schemeClr val="accent1"/>
              </a:gs>
              <a:gs pos="55000">
                <a:schemeClr val="accent1">
                  <a:alpha val="0"/>
                </a:schemeClr>
              </a:gs>
              <a:gs pos="38000">
                <a:schemeClr val="accent1">
                  <a:alpha val="80000"/>
                </a:schemeClr>
              </a:gs>
            </a:gsLst>
            <a:lin ang="840000" scaled="0"/>
            <a:tileRect/>
          </a:gradFill>
          <a:ln>
            <a:noFill/>
          </a:ln>
          <a:effectLst/>
        </p:spPr>
        <p:txBody>
          <a:bodyPr wrap="none" lIns="91445" tIns="45722" rIns="91445" bIns="45722" anchor="ctr"/>
          <a:lstStyle/>
          <a:p>
            <a:endParaRPr lang="en-US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415925" y="3439028"/>
            <a:ext cx="2915678" cy="1189642"/>
          </a:xfrm>
          <a:prstGeom prst="rect">
            <a:avLst/>
          </a:prstGeom>
        </p:spPr>
        <p:txBody>
          <a:bodyPr lIns="34290" tIns="17145" rIns="34290" bIns="17145"/>
          <a:lstStyle>
            <a:lvl1pPr>
              <a:defRPr sz="3200" b="0" i="0">
                <a:solidFill>
                  <a:schemeClr val="bg1"/>
                </a:solidFill>
                <a:latin typeface="Fira Sans Book"/>
                <a:cs typeface="Fira Sans Book"/>
              </a:defRPr>
            </a:lvl1pPr>
          </a:lstStyle>
          <a:p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30422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for full page vide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12330" y="-12331"/>
            <a:ext cx="9144000" cy="5148263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7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25525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video page with caption overl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/>
          <p:cNvSpPr>
            <a:spLocks noGrp="1"/>
          </p:cNvSpPr>
          <p:nvPr>
            <p:ph type="media" sz="quarter" idx="15"/>
          </p:nvPr>
        </p:nvSpPr>
        <p:spPr>
          <a:xfrm>
            <a:off x="12332" y="1"/>
            <a:ext cx="9144000" cy="5148262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11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3" name="Right Triangle 12"/>
          <p:cNvSpPr/>
          <p:nvPr userDrawn="1"/>
        </p:nvSpPr>
        <p:spPr>
          <a:xfrm>
            <a:off x="1" y="3406462"/>
            <a:ext cx="10344602" cy="1741800"/>
          </a:xfrm>
          <a:prstGeom prst="rtTriangle">
            <a:avLst/>
          </a:prstGeom>
          <a:gradFill flip="none" rotWithShape="1">
            <a:gsLst>
              <a:gs pos="24000">
                <a:schemeClr val="accent1"/>
              </a:gs>
              <a:gs pos="68000">
                <a:schemeClr val="accent1">
                  <a:alpha val="0"/>
                </a:schemeClr>
              </a:gs>
              <a:gs pos="52000">
                <a:schemeClr val="accent1">
                  <a:alpha val="54000"/>
                </a:schemeClr>
              </a:gs>
            </a:gsLst>
            <a:lin ang="1080000" scaled="0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5" tIns="45722" rIns="91445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84" indent="-180984" algn="ctr">
              <a:buFont typeface="Arial" panose="020B0604020202020204" pitchFamily="34" charset="0"/>
              <a:buChar char="•"/>
            </a:pPr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5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6" y="4051663"/>
            <a:ext cx="4154455" cy="396411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2400">
                <a:solidFill>
                  <a:schemeClr val="bg1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1pPr>
          </a:lstStyle>
          <a:p>
            <a:pPr lvl="0"/>
            <a:r>
              <a:rPr lang="en-US" noProof="0" dirty="0"/>
              <a:t>Add speaker name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15926" y="4454482"/>
            <a:ext cx="4154455" cy="381051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1400">
                <a:solidFill>
                  <a:schemeClr val="bg1"/>
                </a:solidFill>
                <a:latin typeface="Fira Sans Book"/>
                <a:ea typeface="Fira Sans Book"/>
              </a:defRPr>
            </a:lvl1pPr>
          </a:lstStyle>
          <a:p>
            <a:pPr lvl="0"/>
            <a:r>
              <a:rPr lang="en-US" noProof="0" dirty="0"/>
              <a:t>Add speaker title</a:t>
            </a:r>
          </a:p>
        </p:txBody>
      </p:sp>
    </p:spTree>
    <p:extLst>
      <p:ext uri="{BB962C8B-B14F-4D97-AF65-F5344CB8AC3E}">
        <p14:creationId xmlns:p14="http://schemas.microsoft.com/office/powerpoint/2010/main" val="39449800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with Thank yo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415925" y="2138323"/>
            <a:ext cx="3384178" cy="831767"/>
          </a:xfrm>
          <a:prstGeom prst="rect">
            <a:avLst/>
          </a:prstGeom>
          <a:noFill/>
        </p:spPr>
        <p:txBody>
          <a:bodyPr wrap="square" lIns="91445" tIns="45722" rIns="91445" bIns="45722" rtlCol="0">
            <a:spAutoFit/>
          </a:bodyPr>
          <a:lstStyle/>
          <a:p>
            <a:r>
              <a:rPr lang="en-GB" sz="4800" dirty="0">
                <a:solidFill>
                  <a:schemeClr val="accent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Thank</a:t>
            </a:r>
            <a:r>
              <a:rPr lang="en-GB" sz="4800" baseline="0" dirty="0">
                <a:solidFill>
                  <a:schemeClr val="accent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you</a:t>
            </a:r>
            <a:endParaRPr lang="en-GB" sz="4800" dirty="0">
              <a:solidFill>
                <a:schemeClr val="accent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15926" y="3821676"/>
            <a:ext cx="7704139" cy="213774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noProof="0" dirty="0"/>
              <a:t>Add </a:t>
            </a:r>
            <a:r>
              <a:rPr lang="de-DE" noProof="0" dirty="0" err="1"/>
              <a:t>your</a:t>
            </a:r>
            <a:r>
              <a:rPr lang="de-DE" noProof="0" dirty="0"/>
              <a:t> </a:t>
            </a:r>
            <a:r>
              <a:rPr lang="de-DE" noProof="0" dirty="0" err="1"/>
              <a:t>name</a:t>
            </a:r>
            <a:endParaRPr lang="en-GB" noProof="0" dirty="0"/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15925" y="4291765"/>
            <a:ext cx="1692622" cy="336495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noProof="0" dirty="0"/>
              <a:t>Add </a:t>
            </a:r>
            <a:r>
              <a:rPr lang="de-DE" noProof="0" dirty="0" err="1"/>
              <a:t>your</a:t>
            </a:r>
            <a:r>
              <a:rPr lang="de-DE" noProof="0" dirty="0"/>
              <a:t> </a:t>
            </a:r>
            <a:r>
              <a:rPr lang="de-DE" noProof="0" dirty="0" err="1"/>
              <a:t>company</a:t>
            </a:r>
            <a:r>
              <a:rPr lang="de-DE" noProof="0" dirty="0"/>
              <a:t> </a:t>
            </a:r>
            <a:r>
              <a:rPr lang="de-DE" noProof="0" dirty="0" err="1"/>
              <a:t>details</a:t>
            </a:r>
            <a:endParaRPr lang="en-GB" noProof="0" dirty="0"/>
          </a:p>
        </p:txBody>
      </p:sp>
      <p:sp>
        <p:nvSpPr>
          <p:cNvPr id="15" name="Textplatzhalter 5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253252" y="4291765"/>
            <a:ext cx="2880320" cy="336495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noProof="0" dirty="0"/>
              <a:t>Add </a:t>
            </a:r>
            <a:r>
              <a:rPr lang="de-DE" noProof="0" dirty="0" err="1"/>
              <a:t>your</a:t>
            </a:r>
            <a:r>
              <a:rPr lang="de-DE" noProof="0" dirty="0"/>
              <a:t> </a:t>
            </a:r>
            <a:r>
              <a:rPr lang="de-DE" noProof="0" dirty="0" err="1"/>
              <a:t>company</a:t>
            </a:r>
            <a:r>
              <a:rPr lang="de-DE" noProof="0" dirty="0"/>
              <a:t> </a:t>
            </a:r>
            <a:r>
              <a:rPr lang="de-DE" noProof="0" dirty="0" err="1"/>
              <a:t>details</a:t>
            </a:r>
            <a:endParaRPr lang="en-GB" noProof="0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15925" y="3573217"/>
            <a:ext cx="3384178" cy="246449"/>
          </a:xfrm>
          <a:prstGeom prst="rect">
            <a:avLst/>
          </a:prstGeom>
          <a:noFill/>
        </p:spPr>
        <p:txBody>
          <a:bodyPr wrap="square" lIns="0" tIns="45722" rIns="91445" bIns="45722" rtlCol="0">
            <a:spAutoFit/>
          </a:bodyPr>
          <a:lstStyle/>
          <a:p>
            <a:r>
              <a:rPr lang="pl-PL" sz="1000" b="1" dirty="0">
                <a:solidFill>
                  <a:schemeClr val="accent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Contact</a:t>
            </a:r>
            <a:endParaRPr lang="en-GB" sz="1000" b="1" dirty="0">
              <a:solidFill>
                <a:schemeClr val="accent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7746614" y="298727"/>
            <a:ext cx="1005957" cy="935091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11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81493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 option with large HERE word m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3144730" y="1234618"/>
            <a:ext cx="2834136" cy="2634481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7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57255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7747017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accent2"/>
                </a:solidFill>
                <a:latin typeface="Fira Sans Medium" panose="020B0603050000020004" pitchFamily="34" charset="0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10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6" name="Datumsplatzhalter 1"/>
          <p:cNvSpPr>
            <a:spLocks noGrp="1"/>
          </p:cNvSpPr>
          <p:nvPr>
            <p:ph type="dt" sz="half" idx="19"/>
          </p:nvPr>
        </p:nvSpPr>
        <p:spPr>
          <a:xfrm>
            <a:off x="6111152" y="4846235"/>
            <a:ext cx="2133918" cy="148638"/>
          </a:xfrm>
        </p:spPr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506059" y="4846235"/>
            <a:ext cx="2895223" cy="148638"/>
          </a:xfrm>
        </p:spPr>
        <p:txBody>
          <a:bodyPr/>
          <a:lstStyle/>
          <a:p>
            <a:r>
              <a:rPr lang="de-DE" dirty="0" err="1"/>
              <a:t>Presentation</a:t>
            </a:r>
            <a:r>
              <a:rPr lang="de-DE" dirty="0"/>
              <a:t> title | </a:t>
            </a:r>
            <a:r>
              <a:rPr lang="de-DE" dirty="0" err="1"/>
              <a:t>Month</a:t>
            </a:r>
            <a:r>
              <a:rPr lang="de-DE" dirty="0"/>
              <a:t> 00, 2016</a:t>
            </a:r>
          </a:p>
        </p:txBody>
      </p:sp>
      <p:sp>
        <p:nvSpPr>
          <p:cNvPr id="8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257847" y="4846235"/>
            <a:ext cx="256466" cy="148638"/>
          </a:xfrm>
        </p:spPr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36309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73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Aqua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15925" y="880377"/>
            <a:ext cx="7092786" cy="2991099"/>
          </a:xfrm>
          <a:prstGeom prst="rect">
            <a:avLst/>
          </a:prstGeom>
        </p:spPr>
        <p:txBody>
          <a:bodyPr lIns="0" tIns="45722" rIns="91445" bIns="45722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4400" spc="-20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tabLst/>
              <a:defRPr sz="220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tabLst/>
              <a:defRPr sz="220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20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20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/>
              <a:t>Add title </a:t>
            </a:r>
          </a:p>
        </p:txBody>
      </p:sp>
      <p:sp>
        <p:nvSpPr>
          <p:cNvPr id="5" name="Textplatzhalt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15925" y="4125994"/>
            <a:ext cx="7074350" cy="216634"/>
          </a:xfrm>
          <a:prstGeom prst="rect">
            <a:avLst/>
          </a:prstGeom>
        </p:spPr>
        <p:txBody>
          <a:bodyPr lIns="0" tIns="0" rIns="91445" bIns="45722"/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1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name and surname</a:t>
            </a:r>
          </a:p>
        </p:txBody>
      </p:sp>
      <p:sp>
        <p:nvSpPr>
          <p:cNvPr id="6" name="Textplatzhalter 11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415926" y="4356965"/>
            <a:ext cx="7079873" cy="216634"/>
          </a:xfrm>
          <a:prstGeom prst="rect">
            <a:avLst/>
          </a:prstGeom>
        </p:spPr>
        <p:txBody>
          <a:bodyPr lIns="0" tIns="0" rIns="91445" bIns="45722"/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1400" b="0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Add event name and 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7746614" y="298727"/>
            <a:ext cx="1005957" cy="935091"/>
            <a:chOff x="1012825" y="-171450"/>
            <a:chExt cx="8281988" cy="7691438"/>
          </a:xfrm>
          <a:solidFill>
            <a:srgbClr val="FFFFFF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36539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Dark Blue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6" y="1240750"/>
            <a:ext cx="3806303" cy="653302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800" b="0" i="0" baseline="0">
                <a:solidFill>
                  <a:schemeClr val="bg1"/>
                </a:solidFill>
                <a:latin typeface="Fira Sans Medium"/>
                <a:ea typeface="Fira Sans Book" panose="020B0503050000020004" pitchFamily="34" charset="0"/>
                <a:cs typeface="Fira Sans Medium"/>
              </a:defRPr>
            </a:lvl1pPr>
          </a:lstStyle>
          <a:p>
            <a:pPr lvl="0"/>
            <a:r>
              <a:rPr lang="en-US" noProof="0" dirty="0"/>
              <a:t>Add number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415925" y="1915835"/>
            <a:ext cx="7763940" cy="1440674"/>
          </a:xfrm>
          <a:prstGeom prst="rect">
            <a:avLst/>
          </a:prstGeom>
        </p:spPr>
        <p:txBody>
          <a:bodyPr lIns="34290" tIns="17145" rIns="34290" bIns="17145" anchor="t" anchorCtr="0"/>
          <a:lstStyle>
            <a:lvl1pPr>
              <a:defRPr sz="4800" b="0" i="0" baseline="0">
                <a:solidFill>
                  <a:schemeClr val="bg1"/>
                </a:solidFill>
                <a:latin typeface="Fira Sans Book"/>
                <a:ea typeface="Fira Sans Medium" panose="020B0603050000020004" pitchFamily="34" charset="0"/>
                <a:cs typeface="Fira Sans Book"/>
              </a:defRPr>
            </a:lvl1pPr>
          </a:lstStyle>
          <a:p>
            <a:r>
              <a:rPr lang="en-US" noProof="0"/>
              <a:t>Add title</a:t>
            </a:r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15925" y="3484981"/>
            <a:ext cx="7763940" cy="324336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r>
              <a:rPr lang="en-US" noProof="0">
                <a:solidFill>
                  <a:srgbClr val="FFFFFF"/>
                </a:solidFill>
              </a:rPr>
              <a:t>Subline for divider with colour only</a:t>
            </a:r>
          </a:p>
        </p:txBody>
      </p:sp>
    </p:spTree>
    <p:extLst>
      <p:ext uri="{BB962C8B-B14F-4D97-AF65-F5344CB8AC3E}">
        <p14:creationId xmlns:p14="http://schemas.microsoft.com/office/powerpoint/2010/main" val="40180166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Dark Blue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7755713" cy="576533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rgbClr val="FFFFFF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Title / </a:t>
            </a:r>
            <a:r>
              <a:rPr lang="en-US" noProof="0" dirty="0" err="1"/>
              <a:t>Subline</a:t>
            </a:r>
            <a:r>
              <a:rPr lang="en-US" noProof="0" dirty="0"/>
              <a:t> (Optional)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5" y="1035373"/>
            <a:ext cx="7764411" cy="3517027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000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11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9732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Dark Blue, plain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6533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rgbClr val="FFFFFF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Title / </a:t>
            </a:r>
            <a:r>
              <a:rPr lang="en-US" noProof="0" dirty="0" err="1"/>
              <a:t>Subline</a:t>
            </a:r>
            <a:r>
              <a:rPr lang="en-US" noProof="0" dirty="0"/>
              <a:t> (Optional)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5" y="1035373"/>
            <a:ext cx="8050016" cy="3517027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000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10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891016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Dark Blu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accent4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5" y="1118580"/>
            <a:ext cx="8050016" cy="3517028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000">
                <a:solidFill>
                  <a:schemeClr val="accent3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0" name="Datumsplatzhalter 1"/>
          <p:cNvSpPr>
            <a:spLocks noGrp="1"/>
          </p:cNvSpPr>
          <p:nvPr>
            <p:ph type="dt" sz="half" idx="19"/>
          </p:nvPr>
        </p:nvSpPr>
        <p:spPr>
          <a:xfrm>
            <a:off x="6111152" y="4846235"/>
            <a:ext cx="2133918" cy="148638"/>
          </a:xfrm>
        </p:spPr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506059" y="4846235"/>
            <a:ext cx="2895223" cy="148638"/>
          </a:xfrm>
        </p:spPr>
        <p:txBody>
          <a:bodyPr/>
          <a:lstStyle/>
          <a:p>
            <a:r>
              <a:rPr lang="de-DE" dirty="0" err="1"/>
              <a:t>Presentation</a:t>
            </a:r>
            <a:r>
              <a:rPr lang="de-DE" dirty="0"/>
              <a:t> title | </a:t>
            </a:r>
            <a:r>
              <a:rPr lang="de-DE" dirty="0" err="1"/>
              <a:t>Month</a:t>
            </a:r>
            <a:r>
              <a:rPr lang="de-DE" dirty="0"/>
              <a:t> 00, 2016</a:t>
            </a:r>
          </a:p>
        </p:txBody>
      </p:sp>
      <p:sp>
        <p:nvSpPr>
          <p:cNvPr id="12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257847" y="4846235"/>
            <a:ext cx="256466" cy="148638"/>
          </a:xfrm>
        </p:spPr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51602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Text+Subt (Dark Blu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accent4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5" y="1118580"/>
            <a:ext cx="8050016" cy="3517028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000">
                <a:solidFill>
                  <a:schemeClr val="accent3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925" y="788233"/>
            <a:ext cx="8050016" cy="200611"/>
          </a:xfrm>
          <a:prstGeom prst="rect">
            <a:avLst/>
          </a:prstGeom>
        </p:spPr>
        <p:txBody>
          <a:bodyPr lIns="34290" tIns="17145" rIns="34290" bIns="17145"/>
          <a:lstStyle>
            <a:lvl1pPr marL="0" marR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383C45"/>
                </a:solidFill>
              </a:defRPr>
            </a:lvl1pPr>
            <a:lvl2pPr marL="177809" indent="0">
              <a:buFontTx/>
              <a:buNone/>
              <a:defRPr/>
            </a:lvl2pPr>
            <a:lvl3pPr marL="357205" indent="0">
              <a:buFontTx/>
              <a:buNone/>
              <a:defRPr/>
            </a:lvl3pPr>
            <a:lvl4pPr marL="539777" indent="0">
              <a:buFontTx/>
              <a:buNone/>
              <a:defRPr/>
            </a:lvl4pPr>
            <a:lvl5pPr marL="719174" indent="0">
              <a:buFontTx/>
              <a:buNone/>
              <a:defRPr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subtitle (Optional)</a:t>
            </a:r>
          </a:p>
          <a:p>
            <a:pPr lvl="0"/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9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Datumsplatzhalter 1"/>
          <p:cNvSpPr>
            <a:spLocks noGrp="1"/>
          </p:cNvSpPr>
          <p:nvPr>
            <p:ph type="dt" sz="half" idx="19"/>
          </p:nvPr>
        </p:nvSpPr>
        <p:spPr>
          <a:xfrm>
            <a:off x="6111152" y="4846235"/>
            <a:ext cx="2133918" cy="148638"/>
          </a:xfrm>
        </p:spPr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506059" y="4846235"/>
            <a:ext cx="2895223" cy="148638"/>
          </a:xfrm>
        </p:spPr>
        <p:txBody>
          <a:bodyPr/>
          <a:lstStyle/>
          <a:p>
            <a:r>
              <a:rPr lang="de-DE" dirty="0" err="1"/>
              <a:t>Presentation</a:t>
            </a:r>
            <a:r>
              <a:rPr lang="de-DE" dirty="0"/>
              <a:t> title | </a:t>
            </a:r>
            <a:r>
              <a:rPr lang="de-DE" dirty="0" err="1"/>
              <a:t>Month</a:t>
            </a:r>
            <a:r>
              <a:rPr lang="de-DE" dirty="0"/>
              <a:t> 00, 2016</a:t>
            </a:r>
          </a:p>
        </p:txBody>
      </p:sp>
      <p:sp>
        <p:nvSpPr>
          <p:cNvPr id="13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257847" y="4846235"/>
            <a:ext cx="256466" cy="148638"/>
          </a:xfrm>
        </p:spPr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36902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, Text and Content (Dark Blu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accent4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415925" y="1119215"/>
            <a:ext cx="8050016" cy="3516391"/>
          </a:xfrm>
          <a:prstGeom prst="rect">
            <a:avLst/>
          </a:prstGeom>
        </p:spPr>
        <p:txBody>
          <a:bodyPr lIns="34290" tIns="17145" rIns="34290" bIns="17145"/>
          <a:lstStyle>
            <a:lvl1pPr marL="177809" indent="-177809"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bg2"/>
                </a:solidFill>
              </a:defRPr>
            </a:lvl1pPr>
            <a:lvl2pPr marL="357206" indent="-179397">
              <a:spcAft>
                <a:spcPts val="600"/>
              </a:spcAft>
              <a:buClr>
                <a:schemeClr val="accent4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2pPr>
            <a:lvl3pPr marL="539777" indent="-182572">
              <a:spcAft>
                <a:spcPts val="600"/>
              </a:spcAft>
              <a:buClr>
                <a:schemeClr val="accent4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3pPr>
            <a:lvl4pPr marL="719174" indent="-179397">
              <a:spcAft>
                <a:spcPts val="600"/>
              </a:spcAft>
              <a:buClr>
                <a:schemeClr val="accent4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4pPr>
            <a:lvl5pPr marL="896983" indent="-177809">
              <a:spcAft>
                <a:spcPts val="600"/>
              </a:spcAft>
              <a:buClr>
                <a:schemeClr val="accent4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Presentation title | Month 00, 2016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36185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, Text and Content (Dark Blu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accent4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415925" y="1119215"/>
            <a:ext cx="8034338" cy="3516391"/>
          </a:xfrm>
          <a:prstGeom prst="rect">
            <a:avLst/>
          </a:prstGeom>
        </p:spPr>
        <p:txBody>
          <a:bodyPr lIns="34290" tIns="17145" rIns="34290" bIns="17145"/>
          <a:lstStyle>
            <a:lvl1pPr marL="177809" indent="-177809">
              <a:spcAft>
                <a:spcPts val="60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1pPr>
            <a:lvl2pPr marL="357206" indent="-179397">
              <a:spcAft>
                <a:spcPts val="600"/>
              </a:spcAft>
              <a:buClr>
                <a:schemeClr val="accent4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2pPr>
            <a:lvl3pPr marL="539777" indent="-182572">
              <a:spcAft>
                <a:spcPts val="600"/>
              </a:spcAft>
              <a:buClr>
                <a:schemeClr val="accent4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3pPr>
            <a:lvl4pPr marL="719174" indent="-179397">
              <a:spcAft>
                <a:spcPts val="600"/>
              </a:spcAft>
              <a:buClr>
                <a:schemeClr val="accent4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4pPr>
            <a:lvl5pPr marL="896983" indent="-177809">
              <a:spcAft>
                <a:spcPts val="600"/>
              </a:spcAft>
              <a:buClr>
                <a:schemeClr val="accent4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925" y="788232"/>
            <a:ext cx="8050016" cy="216307"/>
          </a:xfrm>
          <a:prstGeom prst="rect">
            <a:avLst/>
          </a:prstGeom>
        </p:spPr>
        <p:txBody>
          <a:bodyPr lIns="34290" tIns="17145" rIns="34290" bIns="17145"/>
          <a:lstStyle>
            <a:lvl1pPr marL="0" marR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383C45"/>
                </a:solidFill>
              </a:defRPr>
            </a:lvl1pPr>
            <a:lvl2pPr marL="177809" indent="0">
              <a:buFontTx/>
              <a:buNone/>
              <a:defRPr/>
            </a:lvl2pPr>
            <a:lvl3pPr marL="357205" indent="0">
              <a:buFontTx/>
              <a:buNone/>
              <a:defRPr/>
            </a:lvl3pPr>
            <a:lvl4pPr marL="539777" indent="0">
              <a:buFontTx/>
              <a:buNone/>
              <a:defRPr/>
            </a:lvl4pPr>
            <a:lvl5pPr marL="719174" indent="0">
              <a:buFontTx/>
              <a:buNone/>
              <a:defRPr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subtitle (Optional)</a:t>
            </a:r>
          </a:p>
          <a:p>
            <a:pPr lvl="0"/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9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Presentation title | Month 00, 2016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56430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(Grey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6533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bg1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Title / </a:t>
            </a:r>
            <a:r>
              <a:rPr lang="en-US" noProof="0" dirty="0" err="1"/>
              <a:t>Subline</a:t>
            </a:r>
            <a:r>
              <a:rPr lang="en-US" noProof="0" dirty="0"/>
              <a:t> (Optional)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5" y="1035373"/>
            <a:ext cx="8050016" cy="3517027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000">
                <a:solidFill>
                  <a:schemeClr val="accent1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40772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Light Blue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6" y="1240750"/>
            <a:ext cx="3806303" cy="653302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800" b="0" i="0" baseline="0">
                <a:solidFill>
                  <a:schemeClr val="bg1"/>
                </a:solidFill>
                <a:latin typeface="Fira Sans Medium"/>
                <a:ea typeface="Fira Sans Book" panose="020B0503050000020004" pitchFamily="34" charset="0"/>
                <a:cs typeface="Fira Sans Medium"/>
              </a:defRPr>
            </a:lvl1pPr>
          </a:lstStyle>
          <a:p>
            <a:pPr lvl="0"/>
            <a:r>
              <a:rPr lang="en-US" noProof="0"/>
              <a:t>Add number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415925" y="1915835"/>
            <a:ext cx="7763940" cy="1440674"/>
          </a:xfrm>
          <a:prstGeom prst="rect">
            <a:avLst/>
          </a:prstGeom>
        </p:spPr>
        <p:txBody>
          <a:bodyPr lIns="34290" tIns="17145" rIns="34290" bIns="17145" anchor="t" anchorCtr="0"/>
          <a:lstStyle>
            <a:lvl1pPr>
              <a:defRPr sz="4800" b="0" i="0" baseline="0">
                <a:solidFill>
                  <a:schemeClr val="bg1"/>
                </a:solidFill>
                <a:latin typeface="Fira Sans Book"/>
                <a:ea typeface="Fira Sans Medium" panose="020B0603050000020004" pitchFamily="34" charset="0"/>
                <a:cs typeface="Fira Sans Book"/>
              </a:defRPr>
            </a:lvl1pPr>
          </a:lstStyle>
          <a:p>
            <a:r>
              <a:rPr lang="en-US" noProof="0" dirty="0"/>
              <a:t>Add title</a:t>
            </a:r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15925" y="3484981"/>
            <a:ext cx="7763940" cy="324336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r>
              <a:rPr lang="en-US" noProof="0">
                <a:solidFill>
                  <a:srgbClr val="FFFFFF"/>
                </a:solidFill>
              </a:rPr>
              <a:t>Subline for divider with colour only</a:t>
            </a:r>
          </a:p>
        </p:txBody>
      </p:sp>
    </p:spTree>
    <p:extLst>
      <p:ext uri="{BB962C8B-B14F-4D97-AF65-F5344CB8AC3E}">
        <p14:creationId xmlns:p14="http://schemas.microsoft.com/office/powerpoint/2010/main" val="5666838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Light Blue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34338" cy="576533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rgbClr val="FFFFFF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Title / </a:t>
            </a:r>
            <a:r>
              <a:rPr lang="en-US" noProof="0" dirty="0" err="1"/>
              <a:t>Subline</a:t>
            </a:r>
            <a:r>
              <a:rPr lang="en-US" noProof="0" dirty="0"/>
              <a:t> (Optional)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5" y="1035373"/>
            <a:ext cx="8050016" cy="3517027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000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11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7748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ue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15925" y="880377"/>
            <a:ext cx="7090666" cy="2991099"/>
          </a:xfrm>
          <a:prstGeom prst="rect">
            <a:avLst/>
          </a:prstGeom>
        </p:spPr>
        <p:txBody>
          <a:bodyPr lIns="0" tIns="45722" rIns="91445" bIns="45722" anchor="ctr" anchorCtr="0"/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4400" spc="-20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0"/>
              </a:spcAft>
              <a:buNone/>
              <a:tabLst/>
              <a:defRPr sz="2200">
                <a:solidFill>
                  <a:schemeClr val="tx1"/>
                </a:solidFill>
              </a:defRPr>
            </a:lvl2pPr>
            <a:lvl3pPr marL="0" indent="0" algn="l">
              <a:lnSpc>
                <a:spcPct val="100000"/>
              </a:lnSpc>
              <a:spcAft>
                <a:spcPts val="0"/>
              </a:spcAft>
              <a:buNone/>
              <a:tabLst/>
              <a:defRPr sz="2200">
                <a:solidFill>
                  <a:schemeClr val="tx1"/>
                </a:solidFill>
              </a:defRPr>
            </a:lvl3pPr>
            <a:lvl4pPr marL="0" indent="0" algn="l">
              <a:lnSpc>
                <a:spcPct val="100000"/>
              </a:lnSpc>
              <a:spcAft>
                <a:spcPts val="0"/>
              </a:spcAft>
              <a:buNone/>
              <a:defRPr sz="2200">
                <a:solidFill>
                  <a:schemeClr val="tx1"/>
                </a:solidFill>
              </a:defRPr>
            </a:lvl4pPr>
            <a:lvl5pPr marL="0" indent="0" algn="l">
              <a:lnSpc>
                <a:spcPct val="100000"/>
              </a:lnSpc>
              <a:spcAft>
                <a:spcPts val="0"/>
              </a:spcAft>
              <a:buNone/>
              <a:defRPr sz="2200">
                <a:solidFill>
                  <a:schemeClr val="tx1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dirty="0"/>
              <a:t>Add title </a:t>
            </a:r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415925" y="4125994"/>
            <a:ext cx="7074350" cy="216634"/>
          </a:xfrm>
          <a:prstGeom prst="rect">
            <a:avLst/>
          </a:prstGeom>
        </p:spPr>
        <p:txBody>
          <a:bodyPr lIns="0" tIns="0" rIns="91445" bIns="45722"/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Add name and surname</a:t>
            </a:r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415926" y="4356965"/>
            <a:ext cx="7079873" cy="216634"/>
          </a:xfrm>
          <a:prstGeom prst="rect">
            <a:avLst/>
          </a:prstGeom>
        </p:spPr>
        <p:txBody>
          <a:bodyPr lIns="0" tIns="0" rIns="91445" bIns="45722"/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1400" b="0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Add event name and date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7746614" y="298727"/>
            <a:ext cx="1005957" cy="935091"/>
            <a:chOff x="1012825" y="-171450"/>
            <a:chExt cx="8281988" cy="7691438"/>
          </a:xfrm>
          <a:solidFill>
            <a:srgbClr val="FFFFFF"/>
          </a:solidFill>
        </p:grpSpPr>
        <p:sp>
          <p:nvSpPr>
            <p:cNvPr id="11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032043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Light Blue, plain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6533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rgbClr val="FFFFFF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Title / </a:t>
            </a:r>
            <a:r>
              <a:rPr lang="en-US" noProof="0" dirty="0" err="1"/>
              <a:t>Subline</a:t>
            </a:r>
            <a:r>
              <a:rPr lang="en-US" noProof="0" dirty="0"/>
              <a:t> (Optional)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5" y="1035373"/>
            <a:ext cx="8050016" cy="3517027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000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10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26342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Light Blu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34338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 algn="l">
              <a:defRPr sz="2000" b="0" baseline="0">
                <a:solidFill>
                  <a:schemeClr val="accent5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5" y="1118580"/>
            <a:ext cx="8034338" cy="3517028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 algn="l">
              <a:buNone/>
              <a:defRPr sz="4000">
                <a:solidFill>
                  <a:srgbClr val="383C45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0" name="Datumsplatzhalter 1"/>
          <p:cNvSpPr>
            <a:spLocks noGrp="1"/>
          </p:cNvSpPr>
          <p:nvPr>
            <p:ph type="dt" sz="half" idx="19"/>
          </p:nvPr>
        </p:nvSpPr>
        <p:spPr>
          <a:xfrm>
            <a:off x="6111152" y="4846235"/>
            <a:ext cx="2133918" cy="148638"/>
          </a:xfrm>
        </p:spPr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506059" y="4846235"/>
            <a:ext cx="2895223" cy="148638"/>
          </a:xfrm>
        </p:spPr>
        <p:txBody>
          <a:bodyPr/>
          <a:lstStyle/>
          <a:p>
            <a:r>
              <a:rPr lang="de-DE" dirty="0" err="1"/>
              <a:t>Presentation</a:t>
            </a:r>
            <a:r>
              <a:rPr lang="de-DE" dirty="0"/>
              <a:t> title | </a:t>
            </a:r>
            <a:r>
              <a:rPr lang="de-DE" dirty="0" err="1"/>
              <a:t>Month</a:t>
            </a:r>
            <a:r>
              <a:rPr lang="de-DE" dirty="0"/>
              <a:t> 00, 2016</a:t>
            </a:r>
          </a:p>
        </p:txBody>
      </p:sp>
      <p:sp>
        <p:nvSpPr>
          <p:cNvPr id="12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257847" y="4846235"/>
            <a:ext cx="256466" cy="148638"/>
          </a:xfrm>
        </p:spPr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10694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Text (Light Blu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accent5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5" y="1118580"/>
            <a:ext cx="8050016" cy="3517028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000">
                <a:solidFill>
                  <a:srgbClr val="383C45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925" y="788232"/>
            <a:ext cx="8050016" cy="216307"/>
          </a:xfrm>
          <a:prstGeom prst="rect">
            <a:avLst/>
          </a:prstGeom>
        </p:spPr>
        <p:txBody>
          <a:bodyPr lIns="34290" tIns="17145" rIns="34290" bIns="17145"/>
          <a:lstStyle>
            <a:lvl1pPr marL="0" marR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383C45"/>
                </a:solidFill>
              </a:defRPr>
            </a:lvl1pPr>
            <a:lvl2pPr marL="177809" indent="0">
              <a:buFontTx/>
              <a:buNone/>
              <a:defRPr/>
            </a:lvl2pPr>
            <a:lvl3pPr marL="357205" indent="0">
              <a:buFontTx/>
              <a:buNone/>
              <a:defRPr/>
            </a:lvl3pPr>
            <a:lvl4pPr marL="539777" indent="0">
              <a:buFontTx/>
              <a:buNone/>
              <a:defRPr/>
            </a:lvl4pPr>
            <a:lvl5pPr marL="719174" indent="0">
              <a:buFontTx/>
              <a:buNone/>
              <a:defRPr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subtitle (Optional)</a:t>
            </a:r>
          </a:p>
          <a:p>
            <a:pPr lvl="0"/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9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Datumsplatzhalter 1"/>
          <p:cNvSpPr>
            <a:spLocks noGrp="1"/>
          </p:cNvSpPr>
          <p:nvPr>
            <p:ph type="dt" sz="half" idx="19"/>
          </p:nvPr>
        </p:nvSpPr>
        <p:spPr>
          <a:xfrm>
            <a:off x="6111152" y="4846235"/>
            <a:ext cx="2133918" cy="148638"/>
          </a:xfrm>
        </p:spPr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506059" y="4846235"/>
            <a:ext cx="2895223" cy="148638"/>
          </a:xfrm>
        </p:spPr>
        <p:txBody>
          <a:bodyPr/>
          <a:lstStyle/>
          <a:p>
            <a:r>
              <a:rPr lang="de-DE" dirty="0" err="1"/>
              <a:t>Presentation</a:t>
            </a:r>
            <a:r>
              <a:rPr lang="de-DE" dirty="0"/>
              <a:t> title | </a:t>
            </a:r>
            <a:r>
              <a:rPr lang="de-DE" dirty="0" err="1"/>
              <a:t>Month</a:t>
            </a:r>
            <a:r>
              <a:rPr lang="de-DE" dirty="0"/>
              <a:t> 00, 2016</a:t>
            </a:r>
          </a:p>
        </p:txBody>
      </p:sp>
      <p:sp>
        <p:nvSpPr>
          <p:cNvPr id="13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257847" y="4846235"/>
            <a:ext cx="256466" cy="148638"/>
          </a:xfrm>
        </p:spPr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38051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, Text and Content (Light Blu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726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rgbClr val="52A3DB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415925" y="1036008"/>
            <a:ext cx="8050016" cy="3516391"/>
          </a:xfrm>
          <a:prstGeom prst="rect">
            <a:avLst/>
          </a:prstGeom>
        </p:spPr>
        <p:txBody>
          <a:bodyPr lIns="34290" tIns="17145" rIns="34290" bIns="17145"/>
          <a:lstStyle>
            <a:lvl1pPr marL="177809" indent="-177809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1pPr>
            <a:lvl2pPr marL="357206" indent="-179397">
              <a:spcAft>
                <a:spcPts val="600"/>
              </a:spcAft>
              <a:buClr>
                <a:schemeClr val="accent5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2pPr>
            <a:lvl3pPr marL="539777" indent="-182572">
              <a:spcAft>
                <a:spcPts val="600"/>
              </a:spcAft>
              <a:buClr>
                <a:schemeClr val="accent5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3pPr>
            <a:lvl4pPr marL="719174" indent="-179397">
              <a:spcAft>
                <a:spcPts val="600"/>
              </a:spcAft>
              <a:buClr>
                <a:schemeClr val="accent5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4pPr>
            <a:lvl5pPr marL="896983" indent="-177809">
              <a:spcAft>
                <a:spcPts val="600"/>
              </a:spcAft>
              <a:buClr>
                <a:schemeClr val="accent5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Presentation title | Month 00, 2016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04835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, Text and Content (Light Blu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34338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rgbClr val="52A3DB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415925" y="1036008"/>
            <a:ext cx="8034338" cy="3516391"/>
          </a:xfrm>
          <a:prstGeom prst="rect">
            <a:avLst/>
          </a:prstGeom>
        </p:spPr>
        <p:txBody>
          <a:bodyPr lIns="34290" tIns="17145" rIns="34290" bIns="17145"/>
          <a:lstStyle>
            <a:lvl1pPr marL="177809" indent="-177809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1pPr>
            <a:lvl2pPr marL="357206" indent="-179397">
              <a:spcAft>
                <a:spcPts val="600"/>
              </a:spcAft>
              <a:buClr>
                <a:schemeClr val="accent5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2pPr>
            <a:lvl3pPr marL="539777" indent="-182572">
              <a:spcAft>
                <a:spcPts val="600"/>
              </a:spcAft>
              <a:buClr>
                <a:schemeClr val="accent5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3pPr>
            <a:lvl4pPr marL="719174" indent="-179397">
              <a:spcAft>
                <a:spcPts val="600"/>
              </a:spcAft>
              <a:buClr>
                <a:schemeClr val="accent5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4pPr>
            <a:lvl5pPr marL="896983" indent="-177809">
              <a:spcAft>
                <a:spcPts val="600"/>
              </a:spcAft>
              <a:buClr>
                <a:schemeClr val="accent5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925" y="788232"/>
            <a:ext cx="8034338" cy="216307"/>
          </a:xfrm>
          <a:prstGeom prst="rect">
            <a:avLst/>
          </a:prstGeom>
        </p:spPr>
        <p:txBody>
          <a:bodyPr lIns="34290" tIns="17145" rIns="34290" bIns="17145"/>
          <a:lstStyle>
            <a:lvl1pPr marL="0" marR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383C45"/>
                </a:solidFill>
              </a:defRPr>
            </a:lvl1pPr>
            <a:lvl2pPr marL="177809" indent="0">
              <a:buFontTx/>
              <a:buNone/>
              <a:defRPr/>
            </a:lvl2pPr>
            <a:lvl3pPr marL="357205" indent="0">
              <a:buFontTx/>
              <a:buNone/>
              <a:defRPr/>
            </a:lvl3pPr>
            <a:lvl4pPr marL="539777" indent="0">
              <a:buFontTx/>
              <a:buNone/>
              <a:defRPr/>
            </a:lvl4pPr>
            <a:lvl5pPr marL="719174" indent="0">
              <a:buFontTx/>
              <a:buNone/>
              <a:defRPr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subtitle (Optional)</a:t>
            </a:r>
          </a:p>
          <a:p>
            <a:pPr lvl="0"/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9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Presentation title | Month 00, 2016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4160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 (Grey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6533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bg1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Title / </a:t>
            </a:r>
            <a:r>
              <a:rPr lang="en-US" noProof="0" dirty="0" err="1"/>
              <a:t>Subline</a:t>
            </a:r>
            <a:r>
              <a:rPr lang="en-US" noProof="0" dirty="0"/>
              <a:t> (Optional)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5" y="1035373"/>
            <a:ext cx="8050016" cy="3517027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000">
                <a:solidFill>
                  <a:schemeClr val="accent1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381989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Purple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6" y="1240750"/>
            <a:ext cx="3806303" cy="653302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800" b="0" i="0" baseline="0">
                <a:solidFill>
                  <a:schemeClr val="bg1"/>
                </a:solidFill>
                <a:latin typeface="Fira Sans Medium"/>
                <a:ea typeface="Fira Sans Book" panose="020B0503050000020004" pitchFamily="34" charset="0"/>
                <a:cs typeface="Fira Sans Medium"/>
              </a:defRPr>
            </a:lvl1pPr>
          </a:lstStyle>
          <a:p>
            <a:pPr lvl="0"/>
            <a:r>
              <a:rPr lang="en-US" noProof="0"/>
              <a:t>Add number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415925" y="1915835"/>
            <a:ext cx="8050016" cy="1440674"/>
          </a:xfrm>
          <a:prstGeom prst="rect">
            <a:avLst/>
          </a:prstGeom>
        </p:spPr>
        <p:txBody>
          <a:bodyPr lIns="34290" tIns="17145" rIns="34290" bIns="17145" anchor="t" anchorCtr="0"/>
          <a:lstStyle>
            <a:lvl1pPr>
              <a:defRPr sz="4800" b="0" i="0" baseline="0">
                <a:solidFill>
                  <a:schemeClr val="bg1"/>
                </a:solidFill>
                <a:latin typeface="Fira Sans Book"/>
                <a:ea typeface="Fira Sans Medium" panose="020B0603050000020004" pitchFamily="34" charset="0"/>
                <a:cs typeface="Fira Sans Book"/>
              </a:defRPr>
            </a:lvl1pPr>
          </a:lstStyle>
          <a:p>
            <a:r>
              <a:rPr lang="en-US" noProof="0" dirty="0"/>
              <a:t>Add title</a:t>
            </a:r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15925" y="3484981"/>
            <a:ext cx="8050016" cy="329128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r>
              <a:rPr lang="en-US" noProof="0">
                <a:solidFill>
                  <a:srgbClr val="FFFFFF"/>
                </a:solidFill>
              </a:rPr>
              <a:t>Subline for divider with colour only</a:t>
            </a:r>
          </a:p>
        </p:txBody>
      </p:sp>
    </p:spTree>
    <p:extLst>
      <p:ext uri="{BB962C8B-B14F-4D97-AF65-F5344CB8AC3E}">
        <p14:creationId xmlns:p14="http://schemas.microsoft.com/office/powerpoint/2010/main" val="41106219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Purple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6533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rgbClr val="FFFFFF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Title / </a:t>
            </a:r>
            <a:r>
              <a:rPr lang="en-US" noProof="0" dirty="0" err="1"/>
              <a:t>Subline</a:t>
            </a:r>
            <a:r>
              <a:rPr lang="en-US" noProof="0" dirty="0"/>
              <a:t> (Optional)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5" y="1035373"/>
            <a:ext cx="8050016" cy="3517027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000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rgbClr val="FFFFFF"/>
          </a:solidFill>
        </p:grpSpPr>
        <p:sp>
          <p:nvSpPr>
            <p:cNvPr id="11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30737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Purple, plain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6533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rgbClr val="FFFFFF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Title / </a:t>
            </a:r>
            <a:r>
              <a:rPr lang="en-US" noProof="0" dirty="0" err="1"/>
              <a:t>Subline</a:t>
            </a:r>
            <a:r>
              <a:rPr lang="en-US" noProof="0" dirty="0"/>
              <a:t> (Optional)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5" y="1035373"/>
            <a:ext cx="8050016" cy="3517027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000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rgbClr val="FFFFFF"/>
          </a:solidFill>
        </p:grpSpPr>
        <p:sp>
          <p:nvSpPr>
            <p:cNvPr id="10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012832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Purp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accent6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5" y="1118580"/>
            <a:ext cx="8050016" cy="3517028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000">
                <a:solidFill>
                  <a:srgbClr val="383C45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0" name="Datumsplatzhalter 1"/>
          <p:cNvSpPr>
            <a:spLocks noGrp="1"/>
          </p:cNvSpPr>
          <p:nvPr>
            <p:ph type="dt" sz="half" idx="19"/>
          </p:nvPr>
        </p:nvSpPr>
        <p:spPr>
          <a:xfrm>
            <a:off x="6111152" y="4846235"/>
            <a:ext cx="2133918" cy="148638"/>
          </a:xfrm>
        </p:spPr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506059" y="4846235"/>
            <a:ext cx="2895223" cy="148638"/>
          </a:xfrm>
        </p:spPr>
        <p:txBody>
          <a:bodyPr/>
          <a:lstStyle/>
          <a:p>
            <a:r>
              <a:rPr lang="de-DE" dirty="0" err="1"/>
              <a:t>Presentation</a:t>
            </a:r>
            <a:r>
              <a:rPr lang="de-DE" dirty="0"/>
              <a:t> title | </a:t>
            </a:r>
            <a:r>
              <a:rPr lang="de-DE" dirty="0" err="1"/>
              <a:t>Month</a:t>
            </a:r>
            <a:r>
              <a:rPr lang="de-DE" dirty="0"/>
              <a:t> 00, 2016</a:t>
            </a:r>
          </a:p>
        </p:txBody>
      </p:sp>
      <p:sp>
        <p:nvSpPr>
          <p:cNvPr id="12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257847" y="4846235"/>
            <a:ext cx="256466" cy="148638"/>
          </a:xfrm>
        </p:spPr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748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Aqua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6" y="1240750"/>
            <a:ext cx="3806303" cy="653302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800" b="0" i="0" baseline="0">
                <a:solidFill>
                  <a:schemeClr val="bg1"/>
                </a:solidFill>
                <a:latin typeface="Fira Sans Medium"/>
                <a:ea typeface="Fira Sans Book" panose="020B0503050000020004" pitchFamily="34" charset="0"/>
                <a:cs typeface="Fira Sans Medium"/>
              </a:defRPr>
            </a:lvl1pPr>
          </a:lstStyle>
          <a:p>
            <a:pPr lvl="0"/>
            <a:r>
              <a:rPr lang="en-US" noProof="0" dirty="0"/>
              <a:t>Add number</a:t>
            </a:r>
          </a:p>
        </p:txBody>
      </p: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415925" y="1915835"/>
            <a:ext cx="7763940" cy="1440674"/>
          </a:xfrm>
          <a:prstGeom prst="rect">
            <a:avLst/>
          </a:prstGeom>
        </p:spPr>
        <p:txBody>
          <a:bodyPr lIns="34290" tIns="17145" rIns="34290" bIns="17145" anchor="t" anchorCtr="0"/>
          <a:lstStyle>
            <a:lvl1pPr>
              <a:defRPr sz="4800" b="0" i="0" baseline="0">
                <a:solidFill>
                  <a:schemeClr val="bg1"/>
                </a:solidFill>
                <a:latin typeface="Fira Sans Book"/>
                <a:ea typeface="Fira Sans Medium" panose="020B0603050000020004" pitchFamily="34" charset="0"/>
                <a:cs typeface="Fira Sans Book"/>
              </a:defRPr>
            </a:lvl1pPr>
          </a:lstStyle>
          <a:p>
            <a:r>
              <a:rPr lang="en-US" noProof="0" dirty="0"/>
              <a:t>Add title</a:t>
            </a:r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15925" y="3484981"/>
            <a:ext cx="7763940" cy="324336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r>
              <a:rPr lang="en-US" noProof="0">
                <a:solidFill>
                  <a:srgbClr val="FFFFFF"/>
                </a:solidFill>
              </a:rPr>
              <a:t>Subline for divider with colour only</a:t>
            </a:r>
          </a:p>
        </p:txBody>
      </p:sp>
    </p:spTree>
    <p:extLst>
      <p:ext uri="{BB962C8B-B14F-4D97-AF65-F5344CB8AC3E}">
        <p14:creationId xmlns:p14="http://schemas.microsoft.com/office/powerpoint/2010/main" val="25133396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Text+subt (Purp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rgbClr val="673A93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5" y="1118580"/>
            <a:ext cx="8034338" cy="3517028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000">
                <a:solidFill>
                  <a:srgbClr val="383C45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925" y="788232"/>
            <a:ext cx="8050016" cy="232003"/>
          </a:xfrm>
          <a:prstGeom prst="rect">
            <a:avLst/>
          </a:prstGeom>
        </p:spPr>
        <p:txBody>
          <a:bodyPr lIns="34290" tIns="17145" rIns="34290" bIns="17145"/>
          <a:lstStyle>
            <a:lvl1pPr marL="0" marR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383C45"/>
                </a:solidFill>
              </a:defRPr>
            </a:lvl1pPr>
            <a:lvl2pPr marL="177809" indent="0">
              <a:buFontTx/>
              <a:buNone/>
              <a:defRPr/>
            </a:lvl2pPr>
            <a:lvl3pPr marL="357205" indent="0">
              <a:buFontTx/>
              <a:buNone/>
              <a:defRPr/>
            </a:lvl3pPr>
            <a:lvl4pPr marL="539777" indent="0">
              <a:buFontTx/>
              <a:buNone/>
              <a:defRPr/>
            </a:lvl4pPr>
            <a:lvl5pPr marL="719174" indent="0">
              <a:buFontTx/>
              <a:buNone/>
              <a:defRPr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subtitle (Optional)</a:t>
            </a:r>
          </a:p>
          <a:p>
            <a:pPr lvl="0"/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9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11" name="Datumsplatzhalter 1"/>
          <p:cNvSpPr>
            <a:spLocks noGrp="1"/>
          </p:cNvSpPr>
          <p:nvPr>
            <p:ph type="dt" sz="half" idx="19"/>
          </p:nvPr>
        </p:nvSpPr>
        <p:spPr>
          <a:xfrm>
            <a:off x="6111152" y="4846235"/>
            <a:ext cx="2133918" cy="148638"/>
          </a:xfrm>
        </p:spPr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20"/>
          </p:nvPr>
        </p:nvSpPr>
        <p:spPr>
          <a:xfrm>
            <a:off x="506059" y="4846235"/>
            <a:ext cx="2895223" cy="148638"/>
          </a:xfrm>
        </p:spPr>
        <p:txBody>
          <a:bodyPr/>
          <a:lstStyle/>
          <a:p>
            <a:r>
              <a:rPr lang="de-DE" dirty="0" err="1"/>
              <a:t>Presentation</a:t>
            </a:r>
            <a:r>
              <a:rPr lang="de-DE" dirty="0"/>
              <a:t> title | </a:t>
            </a:r>
            <a:r>
              <a:rPr lang="de-DE" dirty="0" err="1"/>
              <a:t>Month</a:t>
            </a:r>
            <a:r>
              <a:rPr lang="de-DE" dirty="0"/>
              <a:t> 00, 2016</a:t>
            </a:r>
          </a:p>
        </p:txBody>
      </p:sp>
      <p:sp>
        <p:nvSpPr>
          <p:cNvPr id="13" name="Foliennummernplatzhalter 9"/>
          <p:cNvSpPr>
            <a:spLocks noGrp="1"/>
          </p:cNvSpPr>
          <p:nvPr>
            <p:ph type="sldNum" sz="quarter" idx="21"/>
          </p:nvPr>
        </p:nvSpPr>
        <p:spPr>
          <a:xfrm>
            <a:off x="257847" y="4846235"/>
            <a:ext cx="256466" cy="148638"/>
          </a:xfrm>
        </p:spPr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66915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, Text and Content (Purp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35046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accent6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415925" y="1119215"/>
            <a:ext cx="8034338" cy="3516391"/>
          </a:xfrm>
          <a:prstGeom prst="rect">
            <a:avLst/>
          </a:prstGeom>
        </p:spPr>
        <p:txBody>
          <a:bodyPr lIns="34290" tIns="17145" rIns="34290" bIns="17145"/>
          <a:lstStyle>
            <a:lvl1pPr marL="177809" indent="-177809"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1pPr>
            <a:lvl2pPr marL="357206" indent="-179397">
              <a:spcAft>
                <a:spcPts val="600"/>
              </a:spcAft>
              <a:buClr>
                <a:schemeClr val="accent6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2pPr>
            <a:lvl3pPr marL="539777" indent="-182572">
              <a:spcAft>
                <a:spcPts val="600"/>
              </a:spcAft>
              <a:buClr>
                <a:schemeClr val="accent6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3pPr>
            <a:lvl4pPr marL="719174" indent="-179397">
              <a:spcAft>
                <a:spcPts val="600"/>
              </a:spcAft>
              <a:buClr>
                <a:schemeClr val="accent6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4pPr>
            <a:lvl5pPr marL="896983" indent="-177809">
              <a:spcAft>
                <a:spcPts val="600"/>
              </a:spcAft>
              <a:buClr>
                <a:schemeClr val="accent6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Presentation title | Month 00, 2016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9081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, Text and Content (Purple 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726" cy="575240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accent6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0" hasCustomPrompt="1"/>
          </p:nvPr>
        </p:nvSpPr>
        <p:spPr>
          <a:xfrm>
            <a:off x="415925" y="1119215"/>
            <a:ext cx="8050016" cy="3516391"/>
          </a:xfrm>
          <a:prstGeom prst="rect">
            <a:avLst/>
          </a:prstGeom>
        </p:spPr>
        <p:txBody>
          <a:bodyPr lIns="34290" tIns="17145" rIns="34290" bIns="17145"/>
          <a:lstStyle>
            <a:lvl1pPr marL="177809" indent="-177809"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1800" baseline="0">
                <a:solidFill>
                  <a:schemeClr val="bg2"/>
                </a:solidFill>
              </a:defRPr>
            </a:lvl1pPr>
            <a:lvl2pPr marL="357206" indent="-179397">
              <a:spcAft>
                <a:spcPts val="600"/>
              </a:spcAft>
              <a:buClr>
                <a:schemeClr val="accent6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2pPr>
            <a:lvl3pPr marL="539777" indent="-182572">
              <a:spcAft>
                <a:spcPts val="600"/>
              </a:spcAft>
              <a:buClr>
                <a:schemeClr val="accent6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3pPr>
            <a:lvl4pPr marL="719174" indent="-179397">
              <a:spcAft>
                <a:spcPts val="600"/>
              </a:spcAft>
              <a:buClr>
                <a:schemeClr val="accent6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4pPr>
            <a:lvl5pPr marL="896983" indent="-177809">
              <a:spcAft>
                <a:spcPts val="600"/>
              </a:spcAft>
              <a:buClr>
                <a:schemeClr val="accent6"/>
              </a:buClr>
              <a:buFont typeface="Symbol" charset="2"/>
              <a:buChar char="-"/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/>
              <a:t>Edit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format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  <a:p>
            <a:pPr lvl="4"/>
            <a:r>
              <a:rPr lang="de-DE" dirty="0" err="1"/>
              <a:t>Fifth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925" y="788232"/>
            <a:ext cx="8050708" cy="209744"/>
          </a:xfrm>
          <a:prstGeom prst="rect">
            <a:avLst/>
          </a:prstGeom>
        </p:spPr>
        <p:txBody>
          <a:bodyPr lIns="34290" tIns="17145" rIns="34290" bIns="17145"/>
          <a:lstStyle>
            <a:lvl1pPr marL="0" marR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383C45"/>
                </a:solidFill>
              </a:defRPr>
            </a:lvl1pPr>
            <a:lvl2pPr marL="177809" indent="0">
              <a:buFontTx/>
              <a:buNone/>
              <a:defRPr/>
            </a:lvl2pPr>
            <a:lvl3pPr marL="357205" indent="0">
              <a:buFontTx/>
              <a:buNone/>
              <a:defRPr/>
            </a:lvl3pPr>
            <a:lvl4pPr marL="539777" indent="0">
              <a:buFontTx/>
              <a:buNone/>
              <a:defRPr/>
            </a:lvl4pPr>
            <a:lvl5pPr marL="719174" indent="0">
              <a:buFontTx/>
              <a:buNone/>
              <a:defRPr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subtitle (Optional)</a:t>
            </a:r>
          </a:p>
          <a:p>
            <a:pPr lvl="0"/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2"/>
          </a:solidFill>
        </p:grpSpPr>
        <p:sp>
          <p:nvSpPr>
            <p:cNvPr id="9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" name="Datumsplatzhalt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Presentation title | Month 00, 2016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286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Grey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6" y="1240750"/>
            <a:ext cx="3806303" cy="653302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800" b="0" i="0" baseline="0">
                <a:solidFill>
                  <a:srgbClr val="48DAD0"/>
                </a:solidFill>
                <a:latin typeface="Fira Sans Medium"/>
                <a:ea typeface="Fira Sans Book" panose="020B0503050000020004" pitchFamily="34" charset="0"/>
                <a:cs typeface="Fira Sans Medium"/>
              </a:defRPr>
            </a:lvl1pPr>
          </a:lstStyle>
          <a:p>
            <a:pPr lvl="0"/>
            <a:r>
              <a:rPr lang="en-US" noProof="0" dirty="0"/>
              <a:t>Add number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415925" y="1915835"/>
            <a:ext cx="7763940" cy="1440674"/>
          </a:xfrm>
          <a:prstGeom prst="rect">
            <a:avLst/>
          </a:prstGeom>
        </p:spPr>
        <p:txBody>
          <a:bodyPr lIns="34290" tIns="17145" rIns="34290" bIns="17145" anchor="t" anchorCtr="0"/>
          <a:lstStyle>
            <a:lvl1pPr>
              <a:defRPr sz="4800" b="0" i="0" baseline="0">
                <a:solidFill>
                  <a:schemeClr val="bg1"/>
                </a:solidFill>
                <a:latin typeface="Fira Sans Book"/>
                <a:ea typeface="Fira Sans Medium" panose="020B0603050000020004" pitchFamily="34" charset="0"/>
                <a:cs typeface="Fira Sans Book"/>
              </a:defRPr>
            </a:lvl1pPr>
          </a:lstStyle>
          <a:p>
            <a:r>
              <a:rPr lang="en-US" noProof="0" dirty="0"/>
              <a:t>Add title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15925" y="3484981"/>
            <a:ext cx="7763940" cy="324336"/>
          </a:xfrm>
          <a:prstGeom prst="rect">
            <a:avLst/>
          </a:prstGeom>
        </p:spPr>
        <p:txBody>
          <a:bodyPr lIns="34290" tIns="17145" rIns="34290" bIns="17145"/>
          <a:lstStyle>
            <a:lvl1pPr marL="0" indent="0"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r>
              <a:rPr lang="en-US" noProof="0">
                <a:solidFill>
                  <a:srgbClr val="FFFFFF"/>
                </a:solidFill>
              </a:rPr>
              <a:t>Subline for divider with colour only</a:t>
            </a:r>
          </a:p>
        </p:txBody>
      </p:sp>
    </p:spTree>
    <p:extLst>
      <p:ext uri="{BB962C8B-B14F-4D97-AF65-F5344CB8AC3E}">
        <p14:creationId xmlns:p14="http://schemas.microsoft.com/office/powerpoint/2010/main" val="17753376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Grey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6533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bg1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Title / </a:t>
            </a:r>
            <a:r>
              <a:rPr lang="en-US" noProof="0" dirty="0" err="1"/>
              <a:t>Subline</a:t>
            </a:r>
            <a:r>
              <a:rPr lang="en-US" noProof="0" dirty="0"/>
              <a:t> (Optional)</a:t>
            </a:r>
          </a:p>
        </p:txBody>
      </p:sp>
      <p:sp>
        <p:nvSpPr>
          <p:cNvPr id="4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5" y="1035373"/>
            <a:ext cx="8050016" cy="3517027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000">
                <a:solidFill>
                  <a:schemeClr val="accent1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8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9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9931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Aqua, plain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6533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rgbClr val="383C45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Title / </a:t>
            </a:r>
            <a:r>
              <a:rPr lang="en-US" noProof="0" dirty="0" err="1"/>
              <a:t>Subline</a:t>
            </a:r>
            <a:r>
              <a:rPr lang="en-US" noProof="0" dirty="0"/>
              <a:t> (Optional)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5" y="1109783"/>
            <a:ext cx="8050016" cy="3517027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000">
                <a:solidFill>
                  <a:srgbClr val="383C45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7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05396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5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Grey, plain)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415925" y="212070"/>
            <a:ext cx="8050016" cy="576533"/>
          </a:xfrm>
          <a:prstGeom prst="rect">
            <a:avLst/>
          </a:prstGeom>
        </p:spPr>
        <p:txBody>
          <a:bodyPr lIns="34290" tIns="17145" rIns="34290" bIns="17145" anchor="b"/>
          <a:lstStyle>
            <a:lvl1pPr>
              <a:defRPr sz="2000" b="0" baseline="0">
                <a:solidFill>
                  <a:schemeClr val="bg1"/>
                </a:solidFill>
                <a:latin typeface="+mj-lt"/>
                <a:ea typeface="Fira Sans Medium" panose="020B0603050000020004" pitchFamily="34" charset="0"/>
              </a:defRPr>
            </a:lvl1pPr>
          </a:lstStyle>
          <a:p>
            <a:r>
              <a:rPr lang="en-US" noProof="0" dirty="0"/>
              <a:t>Title / </a:t>
            </a:r>
            <a:r>
              <a:rPr lang="en-US" noProof="0" dirty="0" err="1"/>
              <a:t>Subline</a:t>
            </a:r>
            <a:r>
              <a:rPr lang="en-US" noProof="0" dirty="0"/>
              <a:t> (Optional)</a:t>
            </a:r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15925" y="1035373"/>
            <a:ext cx="8050016" cy="3517027"/>
          </a:xfrm>
          <a:prstGeom prst="rect">
            <a:avLst/>
          </a:prstGeom>
        </p:spPr>
        <p:txBody>
          <a:bodyPr lIns="34290" tIns="18001" rIns="34290" bIns="17145"/>
          <a:lstStyle>
            <a:lvl1pPr marL="0" indent="0">
              <a:buNone/>
              <a:defRPr sz="4000">
                <a:solidFill>
                  <a:schemeClr val="accent1"/>
                </a:solidFill>
                <a:latin typeface="Fira Sans Book" panose="020B0503050000020004" pitchFamily="34" charset="0"/>
                <a:ea typeface="Fira Sans Book" panose="020B0503050000020004" pitchFamily="34" charset="0"/>
              </a:defRPr>
            </a:lvl1pPr>
          </a:lstStyle>
          <a:p>
            <a:pPr lvl="0"/>
            <a:r>
              <a:rPr lang="en-US" noProof="0" dirty="0"/>
              <a:t>Click to edit text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8525979" y="4639792"/>
            <a:ext cx="428170" cy="398007"/>
            <a:chOff x="1012825" y="-171450"/>
            <a:chExt cx="8281988" cy="7691438"/>
          </a:xfrm>
          <a:solidFill>
            <a:schemeClr val="bg1"/>
          </a:solidFill>
        </p:grpSpPr>
        <p:sp>
          <p:nvSpPr>
            <p:cNvPr id="10" name="Freeform 1"/>
            <p:cNvSpPr>
              <a:spLocks noChangeArrowheads="1"/>
            </p:cNvSpPr>
            <p:nvPr/>
          </p:nvSpPr>
          <p:spPr bwMode="auto">
            <a:xfrm>
              <a:off x="1012825" y="6380163"/>
              <a:ext cx="2289175" cy="1139825"/>
            </a:xfrm>
            <a:custGeom>
              <a:avLst/>
              <a:gdLst>
                <a:gd name="T0" fmla="*/ 6358 w 6359"/>
                <a:gd name="T1" fmla="*/ 0 h 3166"/>
                <a:gd name="T2" fmla="*/ 3193 w 6359"/>
                <a:gd name="T3" fmla="*/ 3165 h 3166"/>
                <a:gd name="T4" fmla="*/ 0 w 6359"/>
                <a:gd name="T5" fmla="*/ 0 h 3166"/>
                <a:gd name="T6" fmla="*/ 6358 w 6359"/>
                <a:gd name="T7" fmla="*/ 0 h 3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9" h="3166">
                  <a:moveTo>
                    <a:pt x="6358" y="0"/>
                  </a:moveTo>
                  <a:lnTo>
                    <a:pt x="3193" y="3165"/>
                  </a:lnTo>
                  <a:lnTo>
                    <a:pt x="0" y="0"/>
                  </a:lnTo>
                  <a:lnTo>
                    <a:pt x="635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1308100" y="-171450"/>
              <a:ext cx="7986713" cy="6551613"/>
            </a:xfrm>
            <a:custGeom>
              <a:avLst/>
              <a:gdLst>
                <a:gd name="T0" fmla="*/ 10174 w 22185"/>
                <a:gd name="T1" fmla="*/ 10993 h 18201"/>
                <a:gd name="T2" fmla="*/ 10174 w 22185"/>
                <a:gd name="T3" fmla="*/ 10993 h 18201"/>
                <a:gd name="T4" fmla="*/ 9948 w 22185"/>
                <a:gd name="T5" fmla="*/ 9383 h 18201"/>
                <a:gd name="T6" fmla="*/ 11530 w 22185"/>
                <a:gd name="T7" fmla="*/ 9637 h 18201"/>
                <a:gd name="T8" fmla="*/ 10174 w 22185"/>
                <a:gd name="T9" fmla="*/ 10993 h 18201"/>
                <a:gd name="T10" fmla="*/ 16956 w 22185"/>
                <a:gd name="T11" fmla="*/ 2374 h 18201"/>
                <a:gd name="T12" fmla="*/ 16956 w 22185"/>
                <a:gd name="T13" fmla="*/ 2374 h 18201"/>
                <a:gd name="T14" fmla="*/ 18511 w 22185"/>
                <a:gd name="T15" fmla="*/ 2657 h 18201"/>
                <a:gd name="T16" fmla="*/ 17182 w 22185"/>
                <a:gd name="T17" fmla="*/ 3985 h 18201"/>
                <a:gd name="T18" fmla="*/ 16956 w 22185"/>
                <a:gd name="T19" fmla="*/ 2374 h 18201"/>
                <a:gd name="T20" fmla="*/ 21054 w 22185"/>
                <a:gd name="T21" fmla="*/ 3758 h 18201"/>
                <a:gd name="T22" fmla="*/ 21054 w 22185"/>
                <a:gd name="T23" fmla="*/ 3758 h 18201"/>
                <a:gd name="T24" fmla="*/ 18256 w 22185"/>
                <a:gd name="T25" fmla="*/ 5059 h 18201"/>
                <a:gd name="T26" fmla="*/ 21082 w 22185"/>
                <a:gd name="T27" fmla="*/ 2205 h 18201"/>
                <a:gd name="T28" fmla="*/ 20488 w 22185"/>
                <a:gd name="T29" fmla="*/ 1554 h 18201"/>
                <a:gd name="T30" fmla="*/ 15882 w 22185"/>
                <a:gd name="T31" fmla="*/ 1356 h 18201"/>
                <a:gd name="T32" fmla="*/ 15006 w 22185"/>
                <a:gd name="T33" fmla="*/ 4268 h 18201"/>
                <a:gd name="T34" fmla="*/ 14102 w 22185"/>
                <a:gd name="T35" fmla="*/ 3250 h 18201"/>
                <a:gd name="T36" fmla="*/ 13565 w 22185"/>
                <a:gd name="T37" fmla="*/ 5822 h 18201"/>
                <a:gd name="T38" fmla="*/ 12547 w 22185"/>
                <a:gd name="T39" fmla="*/ 4974 h 18201"/>
                <a:gd name="T40" fmla="*/ 11191 w 22185"/>
                <a:gd name="T41" fmla="*/ 6303 h 18201"/>
                <a:gd name="T42" fmla="*/ 13027 w 22185"/>
                <a:gd name="T43" fmla="*/ 8139 h 18201"/>
                <a:gd name="T44" fmla="*/ 8874 w 22185"/>
                <a:gd name="T45" fmla="*/ 8365 h 18201"/>
                <a:gd name="T46" fmla="*/ 8620 w 22185"/>
                <a:gd name="T47" fmla="*/ 12547 h 18201"/>
                <a:gd name="T48" fmla="*/ 8422 w 22185"/>
                <a:gd name="T49" fmla="*/ 12349 h 18201"/>
                <a:gd name="T50" fmla="*/ 5030 w 22185"/>
                <a:gd name="T51" fmla="*/ 12208 h 18201"/>
                <a:gd name="T52" fmla="*/ 4296 w 22185"/>
                <a:gd name="T53" fmla="*/ 13989 h 18201"/>
                <a:gd name="T54" fmla="*/ 1498 w 22185"/>
                <a:gd name="T55" fmla="*/ 11191 h 18201"/>
                <a:gd name="T56" fmla="*/ 0 w 22185"/>
                <a:gd name="T57" fmla="*/ 12688 h 18201"/>
                <a:gd name="T58" fmla="*/ 5539 w 22185"/>
                <a:gd name="T59" fmla="*/ 18200 h 18201"/>
                <a:gd name="T60" fmla="*/ 8507 w 22185"/>
                <a:gd name="T61" fmla="*/ 18200 h 18201"/>
                <a:gd name="T62" fmla="*/ 6500 w 22185"/>
                <a:gd name="T63" fmla="*/ 16222 h 18201"/>
                <a:gd name="T64" fmla="*/ 5964 w 22185"/>
                <a:gd name="T65" fmla="*/ 14074 h 18201"/>
                <a:gd name="T66" fmla="*/ 8026 w 22185"/>
                <a:gd name="T67" fmla="*/ 14893 h 18201"/>
                <a:gd name="T68" fmla="*/ 9976 w 22185"/>
                <a:gd name="T69" fmla="*/ 16871 h 18201"/>
                <a:gd name="T70" fmla="*/ 11473 w 22185"/>
                <a:gd name="T71" fmla="*/ 15373 h 18201"/>
                <a:gd name="T72" fmla="*/ 9609 w 22185"/>
                <a:gd name="T73" fmla="*/ 13509 h 18201"/>
                <a:gd name="T74" fmla="*/ 13989 w 22185"/>
                <a:gd name="T75" fmla="*/ 13141 h 18201"/>
                <a:gd name="T76" fmla="*/ 14017 w 22185"/>
                <a:gd name="T77" fmla="*/ 13113 h 18201"/>
                <a:gd name="T78" fmla="*/ 14017 w 22185"/>
                <a:gd name="T79" fmla="*/ 13113 h 18201"/>
                <a:gd name="T80" fmla="*/ 15175 w 22185"/>
                <a:gd name="T81" fmla="*/ 11530 h 18201"/>
                <a:gd name="T82" fmla="*/ 14045 w 22185"/>
                <a:gd name="T83" fmla="*/ 10768 h 18201"/>
                <a:gd name="T84" fmla="*/ 11247 w 22185"/>
                <a:gd name="T85" fmla="*/ 12067 h 18201"/>
                <a:gd name="T86" fmla="*/ 14073 w 22185"/>
                <a:gd name="T87" fmla="*/ 9214 h 18201"/>
                <a:gd name="T88" fmla="*/ 15854 w 22185"/>
                <a:gd name="T89" fmla="*/ 10993 h 18201"/>
                <a:gd name="T90" fmla="*/ 17408 w 22185"/>
                <a:gd name="T91" fmla="*/ 9440 h 18201"/>
                <a:gd name="T92" fmla="*/ 15203 w 22185"/>
                <a:gd name="T93" fmla="*/ 7207 h 18201"/>
                <a:gd name="T94" fmla="*/ 15203 w 22185"/>
                <a:gd name="T95" fmla="*/ 4833 h 18201"/>
                <a:gd name="T96" fmla="*/ 16080 w 22185"/>
                <a:gd name="T97" fmla="*/ 6048 h 18201"/>
                <a:gd name="T98" fmla="*/ 20998 w 22185"/>
                <a:gd name="T99" fmla="*/ 6161 h 18201"/>
                <a:gd name="T100" fmla="*/ 21026 w 22185"/>
                <a:gd name="T101" fmla="*/ 6133 h 18201"/>
                <a:gd name="T102" fmla="*/ 21026 w 22185"/>
                <a:gd name="T103" fmla="*/ 6133 h 18201"/>
                <a:gd name="T104" fmla="*/ 22184 w 22185"/>
                <a:gd name="T105" fmla="*/ 4522 h 18201"/>
                <a:gd name="T106" fmla="*/ 21054 w 22185"/>
                <a:gd name="T107" fmla="*/ 3758 h 18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85" h="18201">
                  <a:moveTo>
                    <a:pt x="10174" y="10993"/>
                  </a:moveTo>
                  <a:lnTo>
                    <a:pt x="10174" y="10993"/>
                  </a:lnTo>
                  <a:cubicBezTo>
                    <a:pt x="9496" y="10231"/>
                    <a:pt x="9524" y="9807"/>
                    <a:pt x="9948" y="9383"/>
                  </a:cubicBezTo>
                  <a:cubicBezTo>
                    <a:pt x="10456" y="8875"/>
                    <a:pt x="10937" y="9101"/>
                    <a:pt x="11530" y="9637"/>
                  </a:cubicBezTo>
                  <a:lnTo>
                    <a:pt x="10174" y="10993"/>
                  </a:lnTo>
                  <a:close/>
                  <a:moveTo>
                    <a:pt x="16956" y="2374"/>
                  </a:moveTo>
                  <a:lnTo>
                    <a:pt x="16956" y="2374"/>
                  </a:lnTo>
                  <a:cubicBezTo>
                    <a:pt x="17464" y="1894"/>
                    <a:pt x="17945" y="2092"/>
                    <a:pt x="18511" y="2657"/>
                  </a:cubicBezTo>
                  <a:cubicBezTo>
                    <a:pt x="17182" y="3985"/>
                    <a:pt x="17182" y="3985"/>
                    <a:pt x="17182" y="3985"/>
                  </a:cubicBezTo>
                  <a:cubicBezTo>
                    <a:pt x="16504" y="3222"/>
                    <a:pt x="16532" y="2798"/>
                    <a:pt x="16956" y="2374"/>
                  </a:cubicBezTo>
                  <a:close/>
                  <a:moveTo>
                    <a:pt x="21054" y="3758"/>
                  </a:moveTo>
                  <a:lnTo>
                    <a:pt x="21054" y="3758"/>
                  </a:lnTo>
                  <a:cubicBezTo>
                    <a:pt x="20432" y="4692"/>
                    <a:pt x="19358" y="6189"/>
                    <a:pt x="18256" y="5059"/>
                  </a:cubicBezTo>
                  <a:cubicBezTo>
                    <a:pt x="21082" y="2205"/>
                    <a:pt x="21082" y="2205"/>
                    <a:pt x="21082" y="2205"/>
                  </a:cubicBezTo>
                  <a:cubicBezTo>
                    <a:pt x="20828" y="1922"/>
                    <a:pt x="20630" y="1696"/>
                    <a:pt x="20488" y="1554"/>
                  </a:cubicBezTo>
                  <a:cubicBezTo>
                    <a:pt x="18963" y="28"/>
                    <a:pt x="17238" y="0"/>
                    <a:pt x="15882" y="1356"/>
                  </a:cubicBezTo>
                  <a:cubicBezTo>
                    <a:pt x="14977" y="2261"/>
                    <a:pt x="14723" y="3278"/>
                    <a:pt x="15006" y="4268"/>
                  </a:cubicBezTo>
                  <a:cubicBezTo>
                    <a:pt x="14102" y="3250"/>
                    <a:pt x="14102" y="3250"/>
                    <a:pt x="14102" y="3250"/>
                  </a:cubicBezTo>
                  <a:cubicBezTo>
                    <a:pt x="13847" y="3391"/>
                    <a:pt x="12745" y="4353"/>
                    <a:pt x="13565" y="5822"/>
                  </a:cubicBezTo>
                  <a:cubicBezTo>
                    <a:pt x="12547" y="4974"/>
                    <a:pt x="12547" y="4974"/>
                    <a:pt x="12547" y="4974"/>
                  </a:cubicBezTo>
                  <a:cubicBezTo>
                    <a:pt x="11191" y="6303"/>
                    <a:pt x="11191" y="6303"/>
                    <a:pt x="11191" y="6303"/>
                  </a:cubicBezTo>
                  <a:cubicBezTo>
                    <a:pt x="13027" y="8139"/>
                    <a:pt x="13027" y="8139"/>
                    <a:pt x="13027" y="8139"/>
                  </a:cubicBezTo>
                  <a:cubicBezTo>
                    <a:pt x="11615" y="7037"/>
                    <a:pt x="10089" y="7122"/>
                    <a:pt x="8874" y="8365"/>
                  </a:cubicBezTo>
                  <a:cubicBezTo>
                    <a:pt x="7546" y="9666"/>
                    <a:pt x="7659" y="11248"/>
                    <a:pt x="8620" y="12547"/>
                  </a:cubicBezTo>
                  <a:cubicBezTo>
                    <a:pt x="8422" y="12349"/>
                    <a:pt x="8422" y="12349"/>
                    <a:pt x="8422" y="12349"/>
                  </a:cubicBezTo>
                  <a:cubicBezTo>
                    <a:pt x="7150" y="11050"/>
                    <a:pt x="5738" y="11502"/>
                    <a:pt x="5030" y="12208"/>
                  </a:cubicBezTo>
                  <a:cubicBezTo>
                    <a:pt x="4494" y="12745"/>
                    <a:pt x="4183" y="13480"/>
                    <a:pt x="4296" y="13989"/>
                  </a:cubicBezTo>
                  <a:cubicBezTo>
                    <a:pt x="1498" y="11191"/>
                    <a:pt x="1498" y="11191"/>
                    <a:pt x="1498" y="11191"/>
                  </a:cubicBezTo>
                  <a:cubicBezTo>
                    <a:pt x="0" y="12688"/>
                    <a:pt x="0" y="12688"/>
                    <a:pt x="0" y="12688"/>
                  </a:cubicBezTo>
                  <a:cubicBezTo>
                    <a:pt x="5539" y="18200"/>
                    <a:pt x="5539" y="18200"/>
                    <a:pt x="5539" y="18200"/>
                  </a:cubicBezTo>
                  <a:cubicBezTo>
                    <a:pt x="8507" y="18200"/>
                    <a:pt x="8507" y="18200"/>
                    <a:pt x="8507" y="18200"/>
                  </a:cubicBezTo>
                  <a:cubicBezTo>
                    <a:pt x="6500" y="16222"/>
                    <a:pt x="6500" y="16222"/>
                    <a:pt x="6500" y="16222"/>
                  </a:cubicBezTo>
                  <a:cubicBezTo>
                    <a:pt x="5454" y="15147"/>
                    <a:pt x="5454" y="14582"/>
                    <a:pt x="5964" y="14074"/>
                  </a:cubicBezTo>
                  <a:cubicBezTo>
                    <a:pt x="6444" y="13593"/>
                    <a:pt x="7009" y="13904"/>
                    <a:pt x="8026" y="14893"/>
                  </a:cubicBezTo>
                  <a:cubicBezTo>
                    <a:pt x="9976" y="16871"/>
                    <a:pt x="9976" y="16871"/>
                    <a:pt x="9976" y="16871"/>
                  </a:cubicBezTo>
                  <a:cubicBezTo>
                    <a:pt x="11473" y="15373"/>
                    <a:pt x="11473" y="15373"/>
                    <a:pt x="11473" y="15373"/>
                  </a:cubicBezTo>
                  <a:cubicBezTo>
                    <a:pt x="9609" y="13509"/>
                    <a:pt x="9609" y="13509"/>
                    <a:pt x="9609" y="13509"/>
                  </a:cubicBezTo>
                  <a:cubicBezTo>
                    <a:pt x="10937" y="14526"/>
                    <a:pt x="12547" y="14582"/>
                    <a:pt x="13989" y="13141"/>
                  </a:cubicBezTo>
                  <a:cubicBezTo>
                    <a:pt x="14017" y="13141"/>
                    <a:pt x="14017" y="13141"/>
                    <a:pt x="14017" y="13113"/>
                  </a:cubicBezTo>
                  <a:lnTo>
                    <a:pt x="14017" y="13113"/>
                  </a:lnTo>
                  <a:cubicBezTo>
                    <a:pt x="14921" y="12321"/>
                    <a:pt x="15175" y="11530"/>
                    <a:pt x="15175" y="11530"/>
                  </a:cubicBezTo>
                  <a:cubicBezTo>
                    <a:pt x="14045" y="10768"/>
                    <a:pt x="14045" y="10768"/>
                    <a:pt x="14045" y="10768"/>
                  </a:cubicBezTo>
                  <a:cubicBezTo>
                    <a:pt x="13424" y="11700"/>
                    <a:pt x="12349" y="13198"/>
                    <a:pt x="11247" y="12067"/>
                  </a:cubicBezTo>
                  <a:cubicBezTo>
                    <a:pt x="14073" y="9214"/>
                    <a:pt x="14073" y="9214"/>
                    <a:pt x="14073" y="9214"/>
                  </a:cubicBezTo>
                  <a:cubicBezTo>
                    <a:pt x="15854" y="10993"/>
                    <a:pt x="15854" y="10993"/>
                    <a:pt x="15854" y="10993"/>
                  </a:cubicBezTo>
                  <a:cubicBezTo>
                    <a:pt x="17408" y="9440"/>
                    <a:pt x="17408" y="9440"/>
                    <a:pt x="17408" y="9440"/>
                  </a:cubicBezTo>
                  <a:cubicBezTo>
                    <a:pt x="15203" y="7207"/>
                    <a:pt x="15203" y="7207"/>
                    <a:pt x="15203" y="7207"/>
                  </a:cubicBezTo>
                  <a:cubicBezTo>
                    <a:pt x="14158" y="6161"/>
                    <a:pt x="14780" y="5200"/>
                    <a:pt x="15203" y="4833"/>
                  </a:cubicBezTo>
                  <a:cubicBezTo>
                    <a:pt x="15401" y="5257"/>
                    <a:pt x="15712" y="5680"/>
                    <a:pt x="16080" y="6048"/>
                  </a:cubicBezTo>
                  <a:cubicBezTo>
                    <a:pt x="17521" y="7489"/>
                    <a:pt x="19386" y="7772"/>
                    <a:pt x="20998" y="6161"/>
                  </a:cubicBezTo>
                  <a:cubicBezTo>
                    <a:pt x="21026" y="6133"/>
                    <a:pt x="21026" y="6133"/>
                    <a:pt x="21026" y="6133"/>
                  </a:cubicBezTo>
                  <a:lnTo>
                    <a:pt x="21026" y="6133"/>
                  </a:lnTo>
                  <a:cubicBezTo>
                    <a:pt x="21930" y="5313"/>
                    <a:pt x="22184" y="4522"/>
                    <a:pt x="22184" y="4522"/>
                  </a:cubicBezTo>
                  <a:lnTo>
                    <a:pt x="21054" y="37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7865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87524" y="-308856"/>
            <a:ext cx="8568952" cy="236781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5" tIns="45722" rIns="91445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de-DE" sz="1200" dirty="0">
                <a:solidFill>
                  <a:schemeClr val="bg1"/>
                </a:solidFill>
              </a:rPr>
              <a:t>HERE-PPT-Master_blue_v1.2</a:t>
            </a:r>
          </a:p>
        </p:txBody>
      </p:sp>
    </p:spTree>
    <p:extLst>
      <p:ext uri="{BB962C8B-B14F-4D97-AF65-F5344CB8AC3E}">
        <p14:creationId xmlns:p14="http://schemas.microsoft.com/office/powerpoint/2010/main" val="743565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825" r:id="rId3"/>
    <p:sldLayoutId id="2147483826" r:id="rId4"/>
  </p:sldLayoutIdLst>
  <p:hf sldNum="0" hdr="0" ftr="0" dt="0"/>
  <p:txStyles>
    <p:titleStyle>
      <a:lvl1pPr algn="l" defTabSz="914446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7809" indent="-177809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206" indent="-179397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77" indent="-182572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74" indent="-179397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83" indent="-177809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72" userDrawn="1">
          <p15:clr>
            <a:srgbClr val="F26B43"/>
          </p15:clr>
        </p15:guide>
        <p15:guide id="2" pos="340" userDrawn="1">
          <p15:clr>
            <a:srgbClr val="F26B43"/>
          </p15:clr>
        </p15:guide>
        <p15:guide id="3" pos="226" userDrawn="1">
          <p15:clr>
            <a:srgbClr val="F26B43"/>
          </p15:clr>
        </p15:guide>
        <p15:guide id="5" pos="5193" userDrawn="1">
          <p15:clr>
            <a:srgbClr val="F26B43"/>
          </p15:clr>
        </p15:guide>
        <p15:guide id="6" orient="horz" pos="2913" userDrawn="1">
          <p15:clr>
            <a:srgbClr val="F26B43"/>
          </p15:clr>
        </p15:guide>
        <p15:guide id="7" orient="horz" pos="302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4"/>
          <p:cNvSpPr txBox="1">
            <a:spLocks/>
          </p:cNvSpPr>
          <p:nvPr/>
        </p:nvSpPr>
        <p:spPr bwMode="gray">
          <a:xfrm>
            <a:off x="543447" y="4851459"/>
            <a:ext cx="5264311" cy="14341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noProof="0" dirty="0">
              <a:solidFill>
                <a:srgbClr val="383C45"/>
              </a:solidFill>
            </a:endParaRPr>
          </a:p>
        </p:txBody>
      </p:sp>
      <p:sp>
        <p:nvSpPr>
          <p:cNvPr id="10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506059" y="4846235"/>
            <a:ext cx="2895223" cy="148638"/>
          </a:xfrm>
          <a:prstGeom prst="rect">
            <a:avLst/>
          </a:prstGeom>
        </p:spPr>
        <p:txBody>
          <a:bodyPr vert="horz" lIns="34290" tIns="17145" rIns="34290" bIns="17145" rtlCol="0" anchor="b"/>
          <a:lstStyle>
            <a:lvl1pPr algn="l">
              <a:defRPr sz="800">
                <a:solidFill>
                  <a:srgbClr val="000000"/>
                </a:solidFill>
              </a:defRPr>
            </a:lvl1pPr>
          </a:lstStyle>
          <a:p>
            <a:r>
              <a:rPr lang="de-DE"/>
              <a:t>Presentation title | Month 00, 2016</a:t>
            </a:r>
            <a:endParaRPr lang="de-DE" dirty="0"/>
          </a:p>
        </p:txBody>
      </p:sp>
      <p:sp>
        <p:nvSpPr>
          <p:cNvPr id="11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257847" y="4846235"/>
            <a:ext cx="256466" cy="148638"/>
          </a:xfrm>
          <a:prstGeom prst="rect">
            <a:avLst/>
          </a:prstGeom>
        </p:spPr>
        <p:txBody>
          <a:bodyPr vert="horz" lIns="34290" tIns="17145" rIns="34290" bIns="17145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Datumsplatzhalter 14"/>
          <p:cNvSpPr>
            <a:spLocks noGrp="1"/>
          </p:cNvSpPr>
          <p:nvPr>
            <p:ph type="dt" sz="half" idx="2"/>
          </p:nvPr>
        </p:nvSpPr>
        <p:spPr>
          <a:xfrm>
            <a:off x="6111152" y="4846235"/>
            <a:ext cx="2133918" cy="148638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l">
              <a:defRPr sz="800">
                <a:solidFill>
                  <a:srgbClr val="000000"/>
                </a:solidFill>
              </a:defRPr>
            </a:lvl1pPr>
          </a:lstStyle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430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61" r:id="rId2"/>
    <p:sldLayoutId id="2147483828" r:id="rId3"/>
    <p:sldLayoutId id="2147483663" r:id="rId4"/>
    <p:sldLayoutId id="2147483668" r:id="rId5"/>
    <p:sldLayoutId id="2147483684" r:id="rId6"/>
    <p:sldLayoutId id="2147483867" r:id="rId7"/>
    <p:sldLayoutId id="2147483866" r:id="rId8"/>
    <p:sldLayoutId id="2147483875" r:id="rId9"/>
    <p:sldLayoutId id="2147483870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680" r:id="rId17"/>
    <p:sldLayoutId id="2147483834" r:id="rId18"/>
    <p:sldLayoutId id="2147483833" r:id="rId19"/>
    <p:sldLayoutId id="2147483679" r:id="rId20"/>
    <p:sldLayoutId id="2147483683" r:id="rId21"/>
    <p:sldLayoutId id="2147483654" r:id="rId22"/>
    <p:sldLayoutId id="2147483674" r:id="rId23"/>
    <p:sldLayoutId id="2147483843" r:id="rId24"/>
    <p:sldLayoutId id="2147483842" r:id="rId25"/>
  </p:sldLayoutIdLst>
  <p:hf sldNum="0" hdr="0" ftr="0" dt="0"/>
  <p:txStyles>
    <p:titleStyle>
      <a:lvl1pPr algn="l" defTabSz="914446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7809" indent="-177809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206" indent="-179397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77" indent="-182572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74" indent="-179397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83" indent="-177809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72" userDrawn="1">
          <p15:clr>
            <a:srgbClr val="F26B43"/>
          </p15:clr>
        </p15:guide>
        <p15:guide id="2" pos="340" userDrawn="1">
          <p15:clr>
            <a:srgbClr val="F26B43"/>
          </p15:clr>
        </p15:guide>
        <p15:guide id="3" pos="226" userDrawn="1">
          <p15:clr>
            <a:srgbClr val="F26B43"/>
          </p15:clr>
        </p15:guide>
        <p15:guide id="5" pos="5193" userDrawn="1">
          <p15:clr>
            <a:srgbClr val="F26B43"/>
          </p15:clr>
        </p15:guide>
        <p15:guide id="6" orient="horz" pos="2913" userDrawn="1">
          <p15:clr>
            <a:srgbClr val="F26B43"/>
          </p15:clr>
        </p15:guide>
        <p15:guide id="7" orient="horz" pos="3132" userDrawn="1">
          <p15:clr>
            <a:srgbClr val="F26B43"/>
          </p15:clr>
        </p15:guide>
        <p15:guide id="8" orient="horz" pos="32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ußzeilenplatzhalter 4"/>
          <p:cNvSpPr txBox="1">
            <a:spLocks/>
          </p:cNvSpPr>
          <p:nvPr/>
        </p:nvSpPr>
        <p:spPr bwMode="gray">
          <a:xfrm>
            <a:off x="543447" y="4851459"/>
            <a:ext cx="5264311" cy="14341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noProof="0" dirty="0">
              <a:solidFill>
                <a:srgbClr val="383C45"/>
              </a:solidFill>
            </a:endParaRPr>
          </a:p>
        </p:txBody>
      </p:sp>
      <p:sp>
        <p:nvSpPr>
          <p:cNvPr id="14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506059" y="4846235"/>
            <a:ext cx="2895223" cy="148638"/>
          </a:xfrm>
          <a:prstGeom prst="rect">
            <a:avLst/>
          </a:prstGeom>
        </p:spPr>
        <p:txBody>
          <a:bodyPr vert="horz" lIns="34290" tIns="17145" rIns="34290" bIns="17145" rtlCol="0" anchor="b"/>
          <a:lstStyle>
            <a:lvl1pPr algn="l">
              <a:defRPr sz="800">
                <a:solidFill>
                  <a:srgbClr val="000000"/>
                </a:solidFill>
              </a:defRPr>
            </a:lvl1pPr>
          </a:lstStyle>
          <a:p>
            <a:r>
              <a:rPr lang="de-DE"/>
              <a:t>Presentation title | Month 00, 2016</a:t>
            </a:r>
            <a:endParaRPr lang="de-DE" dirty="0"/>
          </a:p>
        </p:txBody>
      </p:sp>
      <p:sp>
        <p:nvSpPr>
          <p:cNvPr id="15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257847" y="4846235"/>
            <a:ext cx="256466" cy="148638"/>
          </a:xfrm>
          <a:prstGeom prst="rect">
            <a:avLst/>
          </a:prstGeom>
        </p:spPr>
        <p:txBody>
          <a:bodyPr vert="horz" lIns="34290" tIns="17145" rIns="34290" bIns="17145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6" name="Datumsplatzhalter 14"/>
          <p:cNvSpPr>
            <a:spLocks noGrp="1"/>
          </p:cNvSpPr>
          <p:nvPr>
            <p:ph type="dt" sz="half" idx="2"/>
          </p:nvPr>
        </p:nvSpPr>
        <p:spPr>
          <a:xfrm>
            <a:off x="6111152" y="4846235"/>
            <a:ext cx="2133918" cy="148638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l">
              <a:defRPr sz="800">
                <a:solidFill>
                  <a:srgbClr val="000000"/>
                </a:solidFill>
              </a:defRPr>
            </a:lvl1pPr>
          </a:lstStyle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63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68" r:id="rId5"/>
    <p:sldLayoutId id="2147483853" r:id="rId6"/>
    <p:sldLayoutId id="2147483871" r:id="rId7"/>
    <p:sldLayoutId id="2147483877" r:id="rId8"/>
  </p:sldLayoutIdLst>
  <p:hf sldNum="0" hdr="0" ftr="0" dt="0"/>
  <p:txStyles>
    <p:titleStyle>
      <a:lvl1pPr algn="l" defTabSz="914446" rtl="0" eaLnBrk="1" latinLnBrk="0" hangingPunct="1">
        <a:lnSpc>
          <a:spcPct val="100000"/>
        </a:lnSpc>
        <a:spcBef>
          <a:spcPct val="0"/>
        </a:spcBef>
        <a:buNone/>
        <a:defRPr sz="2400" b="1" kern="1200" baseline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7809" indent="-177809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206" indent="-179397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39777" indent="-182572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74" indent="-179397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83" indent="-177809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72" userDrawn="1">
          <p15:clr>
            <a:srgbClr val="F26B43"/>
          </p15:clr>
        </p15:guide>
        <p15:guide id="2" pos="340" userDrawn="1">
          <p15:clr>
            <a:srgbClr val="F26B43"/>
          </p15:clr>
        </p15:guide>
        <p15:guide id="3" pos="226" userDrawn="1">
          <p15:clr>
            <a:srgbClr val="F26B43"/>
          </p15:clr>
        </p15:guide>
        <p15:guide id="5" pos="5193" userDrawn="1">
          <p15:clr>
            <a:srgbClr val="F26B43"/>
          </p15:clr>
        </p15:guide>
        <p15:guide id="6" orient="horz" pos="2913" userDrawn="1">
          <p15:clr>
            <a:srgbClr val="F26B43"/>
          </p15:clr>
        </p15:guide>
        <p15:guide id="7" orient="horz" pos="313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4"/>
          <p:cNvSpPr txBox="1">
            <a:spLocks/>
          </p:cNvSpPr>
          <p:nvPr/>
        </p:nvSpPr>
        <p:spPr bwMode="gray">
          <a:xfrm>
            <a:off x="543447" y="4851459"/>
            <a:ext cx="5264311" cy="14341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noProof="0" dirty="0">
              <a:solidFill>
                <a:srgbClr val="383C45"/>
              </a:solidFill>
            </a:endParaRPr>
          </a:p>
        </p:txBody>
      </p:sp>
      <p:sp>
        <p:nvSpPr>
          <p:cNvPr id="10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506059" y="4846235"/>
            <a:ext cx="2895223" cy="148638"/>
          </a:xfrm>
          <a:prstGeom prst="rect">
            <a:avLst/>
          </a:prstGeom>
        </p:spPr>
        <p:txBody>
          <a:bodyPr vert="horz" lIns="34290" tIns="17145" rIns="34290" bIns="17145" rtlCol="0" anchor="b"/>
          <a:lstStyle>
            <a:lvl1pPr algn="l">
              <a:defRPr sz="800">
                <a:solidFill>
                  <a:srgbClr val="000000"/>
                </a:solidFill>
              </a:defRPr>
            </a:lvl1pPr>
          </a:lstStyle>
          <a:p>
            <a:r>
              <a:rPr lang="de-DE"/>
              <a:t>Presentation title | Month 00, 2016</a:t>
            </a:r>
            <a:endParaRPr lang="de-DE" dirty="0"/>
          </a:p>
        </p:txBody>
      </p:sp>
      <p:sp>
        <p:nvSpPr>
          <p:cNvPr id="11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257847" y="4846235"/>
            <a:ext cx="256466" cy="148638"/>
          </a:xfrm>
          <a:prstGeom prst="rect">
            <a:avLst/>
          </a:prstGeom>
        </p:spPr>
        <p:txBody>
          <a:bodyPr vert="horz" lIns="34290" tIns="17145" rIns="34290" bIns="17145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Datumsplatzhalter 14"/>
          <p:cNvSpPr>
            <a:spLocks noGrp="1"/>
          </p:cNvSpPr>
          <p:nvPr>
            <p:ph type="dt" sz="half" idx="2"/>
          </p:nvPr>
        </p:nvSpPr>
        <p:spPr>
          <a:xfrm>
            <a:off x="6111152" y="4846235"/>
            <a:ext cx="2133918" cy="148638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l">
              <a:defRPr sz="800">
                <a:solidFill>
                  <a:srgbClr val="000000"/>
                </a:solidFill>
              </a:defRPr>
            </a:lvl1pPr>
          </a:lstStyle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494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73" r:id="rId5"/>
    <p:sldLayoutId id="2147483859" r:id="rId6"/>
    <p:sldLayoutId id="2147483872" r:id="rId7"/>
    <p:sldLayoutId id="2147483878" r:id="rId8"/>
  </p:sldLayoutIdLst>
  <p:hf sldNum="0" hdr="0" ftr="0" dt="0"/>
  <p:txStyles>
    <p:titleStyle>
      <a:lvl1pPr algn="l" defTabSz="914446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7809" indent="-177809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206" indent="-179397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77" indent="-182572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74" indent="-179397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83" indent="-177809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72" userDrawn="1">
          <p15:clr>
            <a:srgbClr val="F26B43"/>
          </p15:clr>
        </p15:guide>
        <p15:guide id="2" pos="340" userDrawn="1">
          <p15:clr>
            <a:srgbClr val="F26B43"/>
          </p15:clr>
        </p15:guide>
        <p15:guide id="3" pos="226" userDrawn="1">
          <p15:clr>
            <a:srgbClr val="F26B43"/>
          </p15:clr>
        </p15:guide>
        <p15:guide id="5" pos="5193" userDrawn="1">
          <p15:clr>
            <a:srgbClr val="F26B43"/>
          </p15:clr>
        </p15:guide>
        <p15:guide id="6" orient="horz" pos="2913" userDrawn="1">
          <p15:clr>
            <a:srgbClr val="F26B43"/>
          </p15:clr>
        </p15:guide>
        <p15:guide id="7" orient="horz" pos="3026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ußzeilenplatzhalter 4"/>
          <p:cNvSpPr txBox="1">
            <a:spLocks/>
          </p:cNvSpPr>
          <p:nvPr/>
        </p:nvSpPr>
        <p:spPr bwMode="gray">
          <a:xfrm>
            <a:off x="543447" y="4851459"/>
            <a:ext cx="5264311" cy="143415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noProof="0" dirty="0">
              <a:solidFill>
                <a:srgbClr val="383C45"/>
              </a:solidFill>
            </a:endParaRPr>
          </a:p>
        </p:txBody>
      </p:sp>
      <p:sp>
        <p:nvSpPr>
          <p:cNvPr id="10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506059" y="4846235"/>
            <a:ext cx="2895223" cy="148638"/>
          </a:xfrm>
          <a:prstGeom prst="rect">
            <a:avLst/>
          </a:prstGeom>
        </p:spPr>
        <p:txBody>
          <a:bodyPr vert="horz" lIns="34290" tIns="17145" rIns="34290" bIns="17145" rtlCol="0" anchor="b"/>
          <a:lstStyle>
            <a:lvl1pPr algn="l">
              <a:defRPr sz="800">
                <a:solidFill>
                  <a:srgbClr val="000000"/>
                </a:solidFill>
              </a:defRPr>
            </a:lvl1pPr>
          </a:lstStyle>
          <a:p>
            <a:r>
              <a:rPr lang="de-DE"/>
              <a:t>Presentation title | Month 00, 2016</a:t>
            </a:r>
            <a:endParaRPr lang="de-DE" dirty="0"/>
          </a:p>
        </p:txBody>
      </p:sp>
      <p:sp>
        <p:nvSpPr>
          <p:cNvPr id="11" name="Foliennummernplatzhalter 9"/>
          <p:cNvSpPr>
            <a:spLocks noGrp="1"/>
          </p:cNvSpPr>
          <p:nvPr>
            <p:ph type="sldNum" sz="quarter" idx="4"/>
          </p:nvPr>
        </p:nvSpPr>
        <p:spPr>
          <a:xfrm>
            <a:off x="257847" y="4846235"/>
            <a:ext cx="256466" cy="148638"/>
          </a:xfrm>
          <a:prstGeom prst="rect">
            <a:avLst/>
          </a:prstGeom>
        </p:spPr>
        <p:txBody>
          <a:bodyPr vert="horz" lIns="34290" tIns="17145" rIns="34290" bIns="17145" rtlCol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5B6B97E-A3F5-ED44-86CE-D60E52EDB92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Datumsplatzhalter 14"/>
          <p:cNvSpPr>
            <a:spLocks noGrp="1"/>
          </p:cNvSpPr>
          <p:nvPr>
            <p:ph type="dt" sz="half" idx="2"/>
          </p:nvPr>
        </p:nvSpPr>
        <p:spPr>
          <a:xfrm>
            <a:off x="6111152" y="4846235"/>
            <a:ext cx="2133918" cy="148638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l">
              <a:defRPr sz="800">
                <a:solidFill>
                  <a:srgbClr val="000000"/>
                </a:solidFill>
              </a:defRPr>
            </a:lvl1pPr>
          </a:lstStyle>
          <a:p>
            <a:pPr algn="r"/>
            <a:r>
              <a:rPr lang="de-DE"/>
              <a:t>© 2016 HERE | HERE Internal Use Only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269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9" r:id="rId5"/>
    <p:sldLayoutId id="2147483865" r:id="rId6"/>
    <p:sldLayoutId id="2147483874" r:id="rId7"/>
  </p:sldLayoutIdLst>
  <p:hf sldNum="0" hdr="0" ftr="0" dt="0"/>
  <p:txStyles>
    <p:titleStyle>
      <a:lvl1pPr algn="l" defTabSz="914446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177809" indent="-177809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7206" indent="-179397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77" indent="-182572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74" indent="-179397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83" indent="-177809" algn="l" defTabSz="91444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72" userDrawn="1">
          <p15:clr>
            <a:srgbClr val="F26B43"/>
          </p15:clr>
        </p15:guide>
        <p15:guide id="2" pos="340" userDrawn="1">
          <p15:clr>
            <a:srgbClr val="F26B43"/>
          </p15:clr>
        </p15:guide>
        <p15:guide id="3" pos="226" userDrawn="1">
          <p15:clr>
            <a:srgbClr val="F26B43"/>
          </p15:clr>
        </p15:guide>
        <p15:guide id="5" pos="5193" userDrawn="1">
          <p15:clr>
            <a:srgbClr val="F26B43"/>
          </p15:clr>
        </p15:guide>
        <p15:guide id="6" orient="horz" pos="2913" userDrawn="1">
          <p15:clr>
            <a:srgbClr val="F26B43"/>
          </p15:clr>
        </p15:guide>
        <p15:guide id="7" orient="horz" pos="30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github.com/angular/angular/blob/master/packages/common/src/pipes/async_pipe.ts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15924" y="3366953"/>
            <a:ext cx="5138218" cy="893307"/>
          </a:xfrm>
        </p:spPr>
        <p:txBody>
          <a:bodyPr/>
          <a:lstStyle/>
          <a:p>
            <a:r>
              <a:rPr lang="en-US" dirty="0"/>
              <a:t>Angular change detection &amp; performance tuning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Nir Oren</a:t>
            </a:r>
          </a:p>
          <a:p>
            <a:r>
              <a:rPr lang="en-US" dirty="0"/>
              <a:t>Jan. 2019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680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0F1EA-EFD8-9844-80D5-FD48994E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46" rtl="1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Controlling CD with </a:t>
            </a:r>
            <a:r>
              <a:rPr lang="en-US" dirty="0" err="1"/>
              <a:t>NgZone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C37EE-916B-9046-AB16-DEC526CE693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NgZone</a:t>
            </a:r>
            <a:r>
              <a:rPr lang="en-US" dirty="0"/>
              <a:t> is “An injectable service for executing work inside or outside of the Angular zone”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Run – run inside the zone</a:t>
            </a:r>
          </a:p>
          <a:p>
            <a:pPr lvl="1"/>
            <a:r>
              <a:rPr lang="en-US" dirty="0" err="1"/>
              <a:t>runOutsideAngular</a:t>
            </a:r>
            <a:endParaRPr lang="en-US" dirty="0"/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FAF82-5DE0-D44E-9E7D-001FF1CAC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565" y="2144596"/>
            <a:ext cx="2589267" cy="2619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AA45B1-E6EC-1243-A650-955C9FDDE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629" y="1886131"/>
            <a:ext cx="25527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54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6DEBBD-BE41-D140-A671-47DA24DB9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203" y="-1"/>
            <a:ext cx="3639593" cy="51482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430BF82-E852-E348-8A95-496D4748711E}"/>
              </a:ext>
            </a:extLst>
          </p:cNvPr>
          <p:cNvSpPr/>
          <p:nvPr/>
        </p:nvSpPr>
        <p:spPr>
          <a:xfrm>
            <a:off x="2430379" y="4363453"/>
            <a:ext cx="4154905" cy="52938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buFont typeface="Arial" panose="020B0604020202020204" pitchFamily="34" charset="0"/>
              <a:buChar char="•"/>
            </a:pPr>
            <a:endParaRPr 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74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15925" y="1035373"/>
            <a:ext cx="8050016" cy="3833189"/>
          </a:xfrm>
        </p:spPr>
        <p:txBody>
          <a:bodyPr/>
          <a:lstStyle/>
          <a:p>
            <a:r>
              <a:rPr lang="en-US" sz="2800" dirty="0"/>
              <a:t>Change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68103-33B0-6041-95BA-0E856A6A3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616" y="415996"/>
            <a:ext cx="5424236" cy="452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5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D694A9-B910-EC48-9DC9-0D87CE4D6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67" y="1696277"/>
            <a:ext cx="7230874" cy="4060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9B310E-7577-374B-8ABE-2AB0FE6B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detection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7E89-DA36-F946-9447-CDEA4DDD81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5925" y="1119215"/>
            <a:ext cx="8050016" cy="3516391"/>
          </a:xfrm>
        </p:spPr>
        <p:txBody>
          <a:bodyPr/>
          <a:lstStyle/>
          <a:p>
            <a:r>
              <a:rPr lang="en-US" dirty="0"/>
              <a:t>Change detection role is to detect a change and reflect it in the UI.</a:t>
            </a:r>
          </a:p>
          <a:p>
            <a:r>
              <a:rPr lang="en-US" dirty="0"/>
              <a:t>Change can occur when a button was clicked (DOM event), XHR, other </a:t>
            </a:r>
            <a:r>
              <a:rPr lang="en-US" dirty="0" err="1"/>
              <a:t>asynch</a:t>
            </a:r>
            <a:r>
              <a:rPr lang="en-US" dirty="0"/>
              <a:t> events (like set-timeout)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A557D-BB09-A044-881A-DD0107EAD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" y="2264636"/>
            <a:ext cx="2359657" cy="310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4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D2645-2B88-1A47-B8A0-DA217F9F6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Zone.Js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FB252-BFA1-5046-B7AF-2C339E0CB8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5925" y="1119215"/>
            <a:ext cx="4633153" cy="3890107"/>
          </a:xfrm>
        </p:spPr>
        <p:txBody>
          <a:bodyPr/>
          <a:lstStyle/>
          <a:p>
            <a:r>
              <a:rPr lang="en-US" dirty="0" err="1"/>
              <a:t>ZoneJs</a:t>
            </a:r>
            <a:r>
              <a:rPr lang="en-US" dirty="0"/>
              <a:t> is a library - not part of Angular !!!</a:t>
            </a:r>
          </a:p>
          <a:p>
            <a:r>
              <a:rPr lang="en-US" dirty="0"/>
              <a:t>The library simply provides a way to intercept </a:t>
            </a:r>
            <a:r>
              <a:rPr lang="en-US" dirty="0" err="1"/>
              <a:t>async</a:t>
            </a:r>
            <a:r>
              <a:rPr lang="en-US" dirty="0"/>
              <a:t> event - monkey patch.</a:t>
            </a:r>
          </a:p>
          <a:p>
            <a:r>
              <a:rPr lang="en-US" dirty="0"/>
              <a:t>Angular use </a:t>
            </a:r>
            <a:r>
              <a:rPr lang="en-US" dirty="0" err="1"/>
              <a:t>ZoneJs</a:t>
            </a:r>
            <a:r>
              <a:rPr lang="en-US" dirty="0"/>
              <a:t> to intercept changes which engage the CD.</a:t>
            </a:r>
          </a:p>
          <a:p>
            <a:r>
              <a:rPr lang="en-US" dirty="0" err="1"/>
              <a:t>ZoneJs</a:t>
            </a:r>
            <a:r>
              <a:rPr lang="en-US" dirty="0"/>
              <a:t> introduce the concept of zones, you can have many different zones on a web page.</a:t>
            </a:r>
          </a:p>
          <a:p>
            <a:r>
              <a:rPr lang="en-US" dirty="0"/>
              <a:t> Angular define a dedicated zone named </a:t>
            </a:r>
            <a:r>
              <a:rPr lang="en-US" dirty="0" err="1"/>
              <a:t>NgZone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Angular only gets notifications about events that occur inside this zone.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Zone A &#10;setlnterval &#10;setTimeout &#10;XHR &#10;setlnterval &#10;setTimeout &#10;XHR &#10;Zone B &#10;setlnterval &#10;setTimeout &#10;XHR &#10;NgZone &#10;Zone C &#10;setlnterval &#10;setTimeout &#10;XHR &#10;Angular &#10;application &#10;notification ">
            <a:extLst>
              <a:ext uri="{FF2B5EF4-FFF2-40B4-BE49-F238E27FC236}">
                <a16:creationId xmlns:a16="http://schemas.microsoft.com/office/drawing/2014/main" id="{46AA1343-22BA-D244-8C89-875E2E237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697" y="1119215"/>
            <a:ext cx="3919755" cy="343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698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92D79-1A07-3048-9DE5-798BD06B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40D72-1B46-334F-8F79-2B5CFEADC1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5925" y="1119215"/>
            <a:ext cx="8050016" cy="3516391"/>
          </a:xfrm>
        </p:spPr>
        <p:txBody>
          <a:bodyPr/>
          <a:lstStyle/>
          <a:p>
            <a:r>
              <a:rPr lang="en-US" dirty="0"/>
              <a:t>The most granular object is </a:t>
            </a:r>
            <a:r>
              <a:rPr lang="en-US" b="1" dirty="0"/>
              <a:t>view</a:t>
            </a:r>
          </a:p>
          <a:p>
            <a:r>
              <a:rPr lang="en-US" dirty="0"/>
              <a:t>View has </a:t>
            </a:r>
            <a:r>
              <a:rPr lang="en-US" b="1" dirty="0"/>
              <a:t>component</a:t>
            </a:r>
            <a:r>
              <a:rPr lang="en-US" dirty="0"/>
              <a:t> property (1 to 1 relation)</a:t>
            </a:r>
          </a:p>
          <a:p>
            <a:r>
              <a:rPr lang="en-US" dirty="0"/>
              <a:t>During the compilation for each DOM element (that might be updated during the CD) the compiler create </a:t>
            </a:r>
            <a:r>
              <a:rPr lang="en-US" b="1" dirty="0"/>
              <a:t>biding</a:t>
            </a:r>
          </a:p>
          <a:p>
            <a:r>
              <a:rPr lang="en-US" dirty="0"/>
              <a:t>When Angular checks a view, it simply runs over all bindings generated for a view by the compiler.</a:t>
            </a:r>
          </a:p>
          <a:p>
            <a:r>
              <a:rPr lang="en-US" dirty="0"/>
              <a:t>When an asynchronous event takes place, Angular triggers change detection on its top-most </a:t>
            </a:r>
            <a:r>
              <a:rPr lang="en-US" b="1" dirty="0" err="1"/>
              <a:t>ViewRef</a:t>
            </a:r>
            <a:r>
              <a:rPr lang="en-US" dirty="0"/>
              <a:t>, which after running change detection for itself runs change detection for its child views.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App Component View &#10;H3 view node &#10;SPAN view node &#10;BUTTOn view node &#10;DOM &#10;H3 element node &#10;SPAN Element node &#10;BUTTON element node ">
            <a:extLst>
              <a:ext uri="{FF2B5EF4-FFF2-40B4-BE49-F238E27FC236}">
                <a16:creationId xmlns:a16="http://schemas.microsoft.com/office/drawing/2014/main" id="{FD023BB9-F5FF-A941-AF95-9550CDFF4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820" y="45292"/>
            <a:ext cx="4409299" cy="148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38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B2684-3827-AE4B-8050-F2BCB2F8D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2C304-B7F7-1044-90E5-63AA2727D3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552C5-8171-6448-96EC-86C33794B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418" y="983569"/>
            <a:ext cx="2007435" cy="395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0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415925" y="1035373"/>
            <a:ext cx="8050016" cy="3833189"/>
          </a:xfrm>
        </p:spPr>
        <p:txBody>
          <a:bodyPr/>
          <a:lstStyle/>
          <a:p>
            <a:r>
              <a:rPr lang="en-US" sz="2800" dirty="0"/>
              <a:t>Performance boost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BE622D-982D-0B48-8848-765B84E4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317" y="-96253"/>
            <a:ext cx="4471765" cy="514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08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9B1A7-74A6-294F-AF63-1B7A09D6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ChangeDetectorRef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81726-E0F0-E148-B193-2B190ABB4C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2187" y="1151113"/>
            <a:ext cx="8083753" cy="3785080"/>
          </a:xfrm>
        </p:spPr>
        <p:txBody>
          <a:bodyPr/>
          <a:lstStyle/>
          <a:p>
            <a:r>
              <a:rPr lang="en-US" dirty="0"/>
              <a:t>Detach &amp; Reattach - disables/enables checks for the current 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markForCheck</a:t>
            </a:r>
            <a:br>
              <a:rPr lang="en-US" dirty="0"/>
            </a:br>
            <a:r>
              <a:rPr lang="en-US" sz="1200" dirty="0" err="1"/>
              <a:t>markForCheck</a:t>
            </a:r>
            <a:r>
              <a:rPr lang="en-US" sz="1200" dirty="0"/>
              <a:t> force the change detection for all parent components up to the root.</a:t>
            </a:r>
          </a:p>
          <a:p>
            <a:r>
              <a:rPr lang="en-US" dirty="0" err="1"/>
              <a:t>detectChanges</a:t>
            </a:r>
            <a:br>
              <a:rPr lang="en-US" dirty="0"/>
            </a:br>
            <a:r>
              <a:rPr lang="en-US" sz="1200" dirty="0"/>
              <a:t>run change detection once for the current component and all its children</a:t>
            </a:r>
          </a:p>
          <a:p>
            <a:r>
              <a:rPr lang="en-US" dirty="0" err="1"/>
              <a:t>checkNoChanges</a:t>
            </a:r>
            <a:br>
              <a:rPr lang="en-US" dirty="0"/>
            </a:br>
            <a:r>
              <a:rPr lang="en-US" sz="1200" dirty="0"/>
              <a:t>ensures that there will be no changes done on the current run of change detection</a:t>
            </a:r>
          </a:p>
          <a:p>
            <a:endParaRPr lang="en-US" dirty="0"/>
          </a:p>
          <a:p>
            <a:endParaRPr lang="en-US" sz="1200" dirty="0"/>
          </a:p>
          <a:p>
            <a:endParaRPr lang="en-US" dirty="0"/>
          </a:p>
          <a:p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AppComponent &#10;aprop: 4 &#10;bProp: 16 &#10;A component &#10;InputAProp &#10;AA compone &#10;C component &#10;8 component &#10;Input8Prop &#10;88 component &#10;C component ">
            <a:extLst>
              <a:ext uri="{FF2B5EF4-FFF2-40B4-BE49-F238E27FC236}">
                <a16:creationId xmlns:a16="http://schemas.microsoft.com/office/drawing/2014/main" id="{844278F2-F779-B943-9304-111626882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9" y="1472279"/>
            <a:ext cx="3104707" cy="174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40C654-A43F-0B4C-8DCD-E94EF2914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242" y="1472279"/>
            <a:ext cx="3104707" cy="174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76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768B0-82F7-D245-A34F-B221924AD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detection strategy - </a:t>
            </a:r>
            <a:r>
              <a:rPr lang="en-US" dirty="0" err="1"/>
              <a:t>OnPush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AE59C-070C-344F-96EB-BDA2526BBA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Angular component CD only depends on its @inputs – Pure concept</a:t>
            </a:r>
          </a:p>
          <a:p>
            <a:r>
              <a:rPr lang="en-US" dirty="0"/>
              <a:t>Component will be checked:</a:t>
            </a:r>
          </a:p>
          <a:p>
            <a:pPr lvl="1"/>
            <a:r>
              <a:rPr lang="en-US" dirty="0"/>
              <a:t>The Input reference changes -&gt; immutable objects</a:t>
            </a:r>
          </a:p>
          <a:p>
            <a:pPr lvl="1"/>
            <a:r>
              <a:rPr lang="en-US" dirty="0"/>
              <a:t>An event originated from the component / children -&gt; internal state</a:t>
            </a:r>
            <a:br>
              <a:rPr lang="en-US" dirty="0"/>
            </a:br>
            <a:r>
              <a:rPr lang="en-US" b="1" dirty="0"/>
              <a:t>ONLY DOM EVENTS !!! XHR will not trigger CD</a:t>
            </a:r>
          </a:p>
          <a:p>
            <a:pPr lvl="1"/>
            <a:r>
              <a:rPr lang="en-US" dirty="0"/>
              <a:t>We run change detection explicitly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85ADA76C-DC9F-CC43-8F5A-2DB149476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371" y="4029048"/>
            <a:ext cx="1460875" cy="8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90613"/>
      </p:ext>
    </p:extLst>
  </p:cSld>
  <p:clrMapOvr>
    <a:masterClrMapping/>
  </p:clrMapOvr>
</p:sld>
</file>

<file path=ppt/theme/theme1.xml><?xml version="1.0" encoding="utf-8"?>
<a:theme xmlns:a="http://schemas.openxmlformats.org/drawingml/2006/main" name="HERE-PPT-Master_blue_v1.2">
  <a:themeElements>
    <a:clrScheme name="HERE Colors Blue">
      <a:dk1>
        <a:srgbClr val="000000"/>
      </a:dk1>
      <a:lt1>
        <a:srgbClr val="FFFFFF"/>
      </a:lt1>
      <a:dk2>
        <a:srgbClr val="0F1621"/>
      </a:dk2>
      <a:lt2>
        <a:srgbClr val="383C45"/>
      </a:lt2>
      <a:accent1>
        <a:srgbClr val="48DAD0"/>
      </a:accent1>
      <a:accent2>
        <a:srgbClr val="00AFAA"/>
      </a:accent2>
      <a:accent3>
        <a:srgbClr val="383C45"/>
      </a:accent3>
      <a:accent4>
        <a:srgbClr val="3F59A7"/>
      </a:accent4>
      <a:accent5>
        <a:srgbClr val="52A3DB"/>
      </a:accent5>
      <a:accent6>
        <a:srgbClr val="673A93"/>
      </a:accent6>
      <a:hlink>
        <a:srgbClr val="000000"/>
      </a:hlink>
      <a:folHlink>
        <a:srgbClr val="000000"/>
      </a:folHlink>
    </a:clrScheme>
    <a:fontScheme name="Custom 1">
      <a:majorFont>
        <a:latin typeface="Fira Sans Medium"/>
        <a:ea typeface=""/>
        <a:cs typeface=""/>
      </a:majorFont>
      <a:minorFont>
        <a:latin typeface="Fira Sans Book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buFont typeface="Arial" panose="020B0604020202020204" pitchFamily="34" charset="0"/>
          <a:buChar char="•"/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ERE_PowerPoint_template_16x9" id="{FD3D44FE-8DE1-4C73-AFF0-01E789AFABC9}" vid="{59C2AB5C-9288-4E24-824B-5533A532A090}"/>
    </a:ext>
  </a:extLst>
</a:theme>
</file>

<file path=ppt/theme/theme2.xml><?xml version="1.0" encoding="utf-8"?>
<a:theme xmlns:a="http://schemas.openxmlformats.org/drawingml/2006/main" name="02. Content Slides (Aqua / Grey)">
  <a:themeElements>
    <a:clrScheme name="HERE Colors Blue">
      <a:dk1>
        <a:srgbClr val="000000"/>
      </a:dk1>
      <a:lt1>
        <a:srgbClr val="FFFFFF"/>
      </a:lt1>
      <a:dk2>
        <a:srgbClr val="0F1621"/>
      </a:dk2>
      <a:lt2>
        <a:srgbClr val="383C45"/>
      </a:lt2>
      <a:accent1>
        <a:srgbClr val="48DAD0"/>
      </a:accent1>
      <a:accent2>
        <a:srgbClr val="00AFAA"/>
      </a:accent2>
      <a:accent3>
        <a:srgbClr val="383C45"/>
      </a:accent3>
      <a:accent4>
        <a:srgbClr val="3F59A7"/>
      </a:accent4>
      <a:accent5>
        <a:srgbClr val="52A3DB"/>
      </a:accent5>
      <a:accent6>
        <a:srgbClr val="673A93"/>
      </a:accent6>
      <a:hlink>
        <a:srgbClr val="000000"/>
      </a:hlink>
      <a:folHlink>
        <a:srgbClr val="000000"/>
      </a:folHlink>
    </a:clrScheme>
    <a:fontScheme name="Custom 1">
      <a:majorFont>
        <a:latin typeface="Fira Sans Medium"/>
        <a:ea typeface=""/>
        <a:cs typeface=""/>
      </a:majorFont>
      <a:minorFont>
        <a:latin typeface="Fira Sans Book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buFont typeface="Arial" panose="020B0604020202020204" pitchFamily="34" charset="0"/>
          <a:buChar char="•"/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ERE_PowerPoint_template_16x9" id="{FD3D44FE-8DE1-4C73-AFF0-01E789AFABC9}" vid="{59C2AB5C-9288-4E24-824B-5533A532A090}"/>
    </a:ext>
  </a:extLst>
</a:theme>
</file>

<file path=ppt/theme/theme3.xml><?xml version="1.0" encoding="utf-8"?>
<a:theme xmlns:a="http://schemas.openxmlformats.org/drawingml/2006/main" name="03. Dark Blue Slides">
  <a:themeElements>
    <a:clrScheme name="HERE Colors Blue">
      <a:dk1>
        <a:srgbClr val="000000"/>
      </a:dk1>
      <a:lt1>
        <a:srgbClr val="FFFFFF"/>
      </a:lt1>
      <a:dk2>
        <a:srgbClr val="0F1621"/>
      </a:dk2>
      <a:lt2>
        <a:srgbClr val="383C45"/>
      </a:lt2>
      <a:accent1>
        <a:srgbClr val="48DAD0"/>
      </a:accent1>
      <a:accent2>
        <a:srgbClr val="00AFAA"/>
      </a:accent2>
      <a:accent3>
        <a:srgbClr val="383C45"/>
      </a:accent3>
      <a:accent4>
        <a:srgbClr val="3F59A7"/>
      </a:accent4>
      <a:accent5>
        <a:srgbClr val="52A3DB"/>
      </a:accent5>
      <a:accent6>
        <a:srgbClr val="673A93"/>
      </a:accent6>
      <a:hlink>
        <a:srgbClr val="000000"/>
      </a:hlink>
      <a:folHlink>
        <a:srgbClr val="000000"/>
      </a:folHlink>
    </a:clrScheme>
    <a:fontScheme name="Custom 1">
      <a:majorFont>
        <a:latin typeface="Fira Sans Medium"/>
        <a:ea typeface=""/>
        <a:cs typeface=""/>
      </a:majorFont>
      <a:minorFont>
        <a:latin typeface="Fira Sans Book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buFont typeface="Arial" panose="020B0604020202020204" pitchFamily="34" charset="0"/>
          <a:buChar char="•"/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ERE_PowerPoint_template_16x9" id="{FD3D44FE-8DE1-4C73-AFF0-01E789AFABC9}" vid="{59C2AB5C-9288-4E24-824B-5533A532A090}"/>
    </a:ext>
  </a:extLst>
</a:theme>
</file>

<file path=ppt/theme/theme4.xml><?xml version="1.0" encoding="utf-8"?>
<a:theme xmlns:a="http://schemas.openxmlformats.org/drawingml/2006/main" name="04. Light Blue Slides">
  <a:themeElements>
    <a:clrScheme name="HERE Colors Blue">
      <a:dk1>
        <a:srgbClr val="000000"/>
      </a:dk1>
      <a:lt1>
        <a:srgbClr val="FFFFFF"/>
      </a:lt1>
      <a:dk2>
        <a:srgbClr val="0F1621"/>
      </a:dk2>
      <a:lt2>
        <a:srgbClr val="383C45"/>
      </a:lt2>
      <a:accent1>
        <a:srgbClr val="48DAD0"/>
      </a:accent1>
      <a:accent2>
        <a:srgbClr val="00AFAA"/>
      </a:accent2>
      <a:accent3>
        <a:srgbClr val="383C45"/>
      </a:accent3>
      <a:accent4>
        <a:srgbClr val="3F59A7"/>
      </a:accent4>
      <a:accent5>
        <a:srgbClr val="52A3DB"/>
      </a:accent5>
      <a:accent6>
        <a:srgbClr val="673A93"/>
      </a:accent6>
      <a:hlink>
        <a:srgbClr val="000000"/>
      </a:hlink>
      <a:folHlink>
        <a:srgbClr val="000000"/>
      </a:folHlink>
    </a:clrScheme>
    <a:fontScheme name="Custom 1">
      <a:majorFont>
        <a:latin typeface="Fira Sans Medium"/>
        <a:ea typeface=""/>
        <a:cs typeface=""/>
      </a:majorFont>
      <a:minorFont>
        <a:latin typeface="Fira Sans Book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buFont typeface="Arial" panose="020B0604020202020204" pitchFamily="34" charset="0"/>
          <a:buChar char="•"/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ERE_PowerPoint_template_16x9" id="{FD3D44FE-8DE1-4C73-AFF0-01E789AFABC9}" vid="{59C2AB5C-9288-4E24-824B-5533A532A090}"/>
    </a:ext>
  </a:extLst>
</a:theme>
</file>

<file path=ppt/theme/theme5.xml><?xml version="1.0" encoding="utf-8"?>
<a:theme xmlns:a="http://schemas.openxmlformats.org/drawingml/2006/main" name="05. Purple Slides">
  <a:themeElements>
    <a:clrScheme name="HERE Colors Blue">
      <a:dk1>
        <a:srgbClr val="000000"/>
      </a:dk1>
      <a:lt1>
        <a:srgbClr val="FFFFFF"/>
      </a:lt1>
      <a:dk2>
        <a:srgbClr val="0F1621"/>
      </a:dk2>
      <a:lt2>
        <a:srgbClr val="383C45"/>
      </a:lt2>
      <a:accent1>
        <a:srgbClr val="48DAD0"/>
      </a:accent1>
      <a:accent2>
        <a:srgbClr val="00AFAA"/>
      </a:accent2>
      <a:accent3>
        <a:srgbClr val="383C45"/>
      </a:accent3>
      <a:accent4>
        <a:srgbClr val="3F59A7"/>
      </a:accent4>
      <a:accent5>
        <a:srgbClr val="52A3DB"/>
      </a:accent5>
      <a:accent6>
        <a:srgbClr val="673A93"/>
      </a:accent6>
      <a:hlink>
        <a:srgbClr val="000000"/>
      </a:hlink>
      <a:folHlink>
        <a:srgbClr val="000000"/>
      </a:folHlink>
    </a:clrScheme>
    <a:fontScheme name="Custom 1">
      <a:majorFont>
        <a:latin typeface="Fira Sans Medium"/>
        <a:ea typeface=""/>
        <a:cs typeface=""/>
      </a:majorFont>
      <a:minorFont>
        <a:latin typeface="Fira Sans Book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buFont typeface="Arial" panose="020B0604020202020204" pitchFamily="34" charset="0"/>
          <a:buChar char="•"/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ERE_PowerPoint_template_16x9" id="{FD3D44FE-8DE1-4C73-AFF0-01E789AFABC9}" vid="{59C2AB5C-9288-4E24-824B-5533A532A090}"/>
    </a:ext>
  </a:extLst>
</a:theme>
</file>

<file path=ppt/theme/theme6.xml><?xml version="1.0" encoding="utf-8"?>
<a:theme xmlns:a="http://schemas.openxmlformats.org/drawingml/2006/main" name="Larissa">
  <a:themeElements>
    <a:clrScheme name="Here PPT">
      <a:dk1>
        <a:srgbClr val="000000"/>
      </a:dk1>
      <a:lt1>
        <a:srgbClr val="FFFFFF"/>
      </a:lt1>
      <a:dk2>
        <a:srgbClr val="001134"/>
      </a:dk2>
      <a:lt2>
        <a:srgbClr val="BEC8D2"/>
      </a:lt2>
      <a:accent1>
        <a:srgbClr val="00C9FF"/>
      </a:accent1>
      <a:accent2>
        <a:srgbClr val="124191"/>
      </a:accent2>
      <a:accent3>
        <a:srgbClr val="98A2AE"/>
      </a:accent3>
      <a:accent4>
        <a:srgbClr val="FF3154"/>
      </a:accent4>
      <a:accent5>
        <a:srgbClr val="FFFB00"/>
      </a:accent5>
      <a:accent6>
        <a:srgbClr val="37DD33"/>
      </a:accent6>
      <a:hlink>
        <a:srgbClr val="000000"/>
      </a:hlink>
      <a:folHlink>
        <a:srgbClr val="000000"/>
      </a:folHlink>
    </a:clrScheme>
    <a:fontScheme name="Here PPT">
      <a:majorFont>
        <a:latin typeface="Nokia Pure Headline"/>
        <a:ea typeface=""/>
        <a:cs typeface=""/>
      </a:majorFont>
      <a:minorFont>
        <a:latin typeface="Nokia Pure Tex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Here PPT">
      <a:dk1>
        <a:srgbClr val="000000"/>
      </a:dk1>
      <a:lt1>
        <a:srgbClr val="FFFFFF"/>
      </a:lt1>
      <a:dk2>
        <a:srgbClr val="001134"/>
      </a:dk2>
      <a:lt2>
        <a:srgbClr val="BEC8D2"/>
      </a:lt2>
      <a:accent1>
        <a:srgbClr val="00C9FF"/>
      </a:accent1>
      <a:accent2>
        <a:srgbClr val="124191"/>
      </a:accent2>
      <a:accent3>
        <a:srgbClr val="98A2AE"/>
      </a:accent3>
      <a:accent4>
        <a:srgbClr val="FF3154"/>
      </a:accent4>
      <a:accent5>
        <a:srgbClr val="FFFB00"/>
      </a:accent5>
      <a:accent6>
        <a:srgbClr val="37DD33"/>
      </a:accent6>
      <a:hlink>
        <a:srgbClr val="000000"/>
      </a:hlink>
      <a:folHlink>
        <a:srgbClr val="000000"/>
      </a:folHlink>
    </a:clrScheme>
    <a:fontScheme name="Here PPT">
      <a:majorFont>
        <a:latin typeface="Nokia Pure Headline"/>
        <a:ea typeface=""/>
        <a:cs typeface=""/>
      </a:majorFont>
      <a:minorFont>
        <a:latin typeface="Nokia Pure Tex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HERE-PPT-Master_blue_v1.2</Template>
  <TotalTime>47338</TotalTime>
  <Words>277</Words>
  <Application>Microsoft Macintosh PowerPoint</Application>
  <PresentationFormat>Custom</PresentationFormat>
  <Paragraphs>51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Fira Sans Book</vt:lpstr>
      <vt:lpstr>Fira Sans Medium</vt:lpstr>
      <vt:lpstr>FiraSans-Book</vt:lpstr>
      <vt:lpstr>Symbol</vt:lpstr>
      <vt:lpstr>Wingdings</vt:lpstr>
      <vt:lpstr>HERE-PPT-Master_blue_v1.2</vt:lpstr>
      <vt:lpstr>02. Content Slides (Aqua / Grey)</vt:lpstr>
      <vt:lpstr>03. Dark Blue Slides</vt:lpstr>
      <vt:lpstr>04. Light Blue Slides</vt:lpstr>
      <vt:lpstr>05. Purple Slides</vt:lpstr>
      <vt:lpstr>PowerPoint Presentation</vt:lpstr>
      <vt:lpstr>PowerPoint Presentation</vt:lpstr>
      <vt:lpstr>Change detection intro</vt:lpstr>
      <vt:lpstr>Zone.Js</vt:lpstr>
      <vt:lpstr>Binding</vt:lpstr>
      <vt:lpstr>PowerPoint Presentation</vt:lpstr>
      <vt:lpstr>PowerPoint Presentation</vt:lpstr>
      <vt:lpstr>ChangeDetectorRef</vt:lpstr>
      <vt:lpstr>Change detection strategy - OnPush</vt:lpstr>
      <vt:lpstr>Controlling CD with NgZone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Ben-Arie, Lior</dc:creator>
  <cp:keywords/>
  <dc:description>Blue Template - V1.2</dc:description>
  <cp:lastModifiedBy>Oren, Nir</cp:lastModifiedBy>
  <cp:revision>136</cp:revision>
  <cp:lastPrinted>2016-07-13T05:16:15Z</cp:lastPrinted>
  <dcterms:created xsi:type="dcterms:W3CDTF">2018-01-21T13:29:02Z</dcterms:created>
  <dcterms:modified xsi:type="dcterms:W3CDTF">2019-02-05T10:38:26Z</dcterms:modified>
  <cp:category/>
</cp:coreProperties>
</file>